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7DFD1-E6A4-4A09-8414-F37F2472F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2DDD7-1C52-48C5-ABDA-58EB7251B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B0FFE-C9A9-45EF-B33B-6FCC50BC6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7D5DA-2C38-478B-B743-A1E8072D7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C567D3-87AB-4581-8768-495020201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F0C261-51D1-4257-BBBA-EE4169E38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2166F5-820B-45A1-8B0E-6C0475A11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4B180-1C4D-4041-9CCE-F83CB3507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8628EF-23D7-4CD4-85A8-601E000CA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099D6-1640-4DE6-AD69-B6DBD75E2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06CAE-5058-4C43-AD54-4B04FADA9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540210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心理健康教育研究价值和意义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心理健康是指个体内部心理过程和外部行为在正常范围内，并保持与环境良好适应的状态。它涉及到情感、认知、动机和社交等多个方面。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心理健康不仅包括没有心理疾病，还涉及到积极情绪、自我认知、人际关系和社会适应等多个方面。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心理健康对个人的幸福感和生活质量有重要影响，良好的心理健康有助于提高个人的幸福感和满足感。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心理健康对个人的社会功能和人际关系也有重要影响，良好的心理健康有助于建立良好的人际关系，提高个人的社会适应能力。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34" b="1023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125" b="912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心理健康对个人的成长和发展也有重要影响，良好的心理健康有助于个人的成长和发展，提高个人的创造力和创新能力。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442" b="94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心理健康教育的价值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培养应对压力的能力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心理健康教育有助于个人学会有效应对生活中的压力和挑战，保持心理平衡。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提升情绪调节能力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通过心理健康教育，个人能够更好地识别和管理情绪，减少情绪波动对生活的影响。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增强自我认知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通过心理健康教育，个人能够更好地了解自己的情绪、需求和价值观，从而做出更明智的决策。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提高个人心理素质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心理健康教育有助于个人发现并发挥自己的潜能，提升自信心和创造力。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激发潜能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心理健康教育鼓励个人积极面对生活中的困难和挑战，培养乐观、坚韧的心态。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通过心理健康教育，个人能够更好地理解他人，增强沟通能力和同理心，建立良好的人际关系。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促进人际关系和谐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促进个人全面发展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提高社会生产效率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心理健康的个体在工作中更能够发挥自己的潜力，提高社会生产效率。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减少心理问题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加强心理健康教育能够降低心理问题的发生率和严重程度，减轻社会负担。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心理健康的个体更有可能形成积极的社会价值观和行为准则，促进社会和谐稳定。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提升社会整体幸福感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心理健康教育的意义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https://d.book118.com/477154021002006051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2024-09-23T18:20:11.595</cp:lastPrinted>
  <dcterms:created xsi:type="dcterms:W3CDTF">2024-09-23T10:20:11Z</dcterms:created>
  <dcterms:modified xsi:type="dcterms:W3CDTF">2024-09-23T10:20:13Z</dcterms:modified>
</cp:coreProperties>
</file>