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C9E70E-D25F-4184-B82C-CA451B9BF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0FAFF6-D15A-48BB-A57E-3F6FA24FB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425BD-A0A7-4DDC-80BF-B07DEE676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E59951-D24E-4B31-B86A-0DE403C9A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DAB89C-6517-4673-84C3-6AB161644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855D45-68D1-4B34-819F-3B1DF320E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7832B0-FC3D-44F5-AE50-AB6A82185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49D749-42C0-4D67-B123-0B61E2FD7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5EDDC6-4E44-4FAD-B8EE-2D595958D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49819-B8E4-4106-97B6-3DD415899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B466FD-9C77-4099-8BC8-F9DCE9AAF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15506013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学校教育教学工作成果展示会议纪要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会议背景与目的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教育教学工作成果概述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德育工作成果展示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课堂教学改革成果展示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课外教育活动成果展示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教育科研工作成果展示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未来教育教学工作展望与计划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965" r="3396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教育改革推进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当前，我国正处于教育改革的关键时期，学校教育教学工作面临着新的机遇和挑战。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教学质量提升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随着教育改革的深入推进，学校教育教学质量不断提升，取得了显著成果。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成果展示需求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为了更好地展示学校教育教学工作的成果，促进经验交流和合作发展，本次会议应运而生。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展示成果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通过会议，充分展示学校教育教学工作的成果，包括教学改革、课程建设、教学方法创新等方面的实践和探索。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交流经验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为与会者提供一个交流的平台，分享各自在教育教学工作中的经验和做法，促进相互学习和借鉴。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推动合作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通过会议，促进学校与学校、学校与企业、学校与政府之间的合作，共同推动教育教学工作的发展。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提升影响力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通过会议的宣传和推广，提升学校教育教学工作的影响力和知名度，吸引更多的关注和支持。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教育教学工作成果概述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学校教育教学工作取得了显著成果，学生综合素质得到全面提升，高考成绩连续多年保持全市领先地位。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教育教学成果显著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学校积极推进多样化教学模式，如翻转课堂、小组合作等，有效提高了学生的学习兴趣和自主学习能力。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多样化教学模式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学校拥有丰富的优质教学资源，如多媒体教室、实验室、图书馆等，为学生提供了良好的学习环境。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优质教学资源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成果总体情况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教育教学创新举措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创新教育理念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学校倡导创新教育理念，鼓励学生敢于质疑、勇于创新，培养学生的创新意识和实践能力。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个性化教育方案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学校针对不同学生的特点，制定个性化教育方案，关注每个学生的成长和发展，让每个学生都能得到适合自己的教育。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拓展课程体系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学校积极拓展课程体系，开设丰富多彩的选修课程和社团活动，满足学生的不同兴趣和需求。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教师培训机制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学校建立完善的教师培训机制，定期组织教师参加各类培训和学习活动，提高教师的专业素养和教学能力。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高素质教师队伍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学校拥有一支高素质的教师队伍，其中包括多名特级教师、高级教师等，他们具有丰富的教学经验和深厚的学术素养。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教师科研成果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学校鼓励教师开展科研活动，近年来教师在各级学术刊物上发表论文多篇，取得了一系列重要科研成果。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师资队伍建设成果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德育工作成果展示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学校始终坚持把德育放在首位，注重培养学生的道德品质和社会责任感。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德育为先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实践育人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全员育人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通过开展丰富多彩的实践活动，让学生在亲身参与中感受德育的内涵，提升道德素质。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全体教职员工都参与到德育工作中，形成人人都是德育工作者的良好氛围。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德育理念与实践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文化活动丰富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学校组织开展了各类文化活动，如艺术节、运动会、社会实践等，丰富了学生的课余生活，提升了学生的文化素养。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校风学风良好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学校注重校风学风建设，通过严格的管理和教育引导，形成了积极向上、勤奋好学的良好风气。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校园环境优化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学校对校园环境进行了整体规划和改造，营造了优美、和谐、富有文化气息的校园环境。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校园文化建设成果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通过德育课程的开设和思想道德教育的加强，学生的思想道德觉悟得到了显著提高。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思想道德觉悟提高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学校制定了详细的学生行为规范，并通过日常管理和教育引导，使学生养成了良好的行为习惯。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行为规范养成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学校注重培养学生的社会责任感，通过开展志愿服务、社会实践等活动，增强了学生的社会责任感和奉献精神。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社会责任感增强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学生思想道德素质提升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课堂教学改革成果展示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通过颠倒传统课堂模式，让学生在课前通过在线资源自主学习，课堂上则进行深入的讨论和实践，提高了学生的参与度和自主学习能力。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翻转课堂实践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鼓励学生分组合作，共同探究问题，培养了学生的团队协作精神和问题解决能力。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小组合作探究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结合在线教育资源，打破传统课堂的时空限制，实现了线上线下教学的有机融合，提高了教学效率和学生的学习效果。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课堂教学模式创新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https://d.book118.com/477155060135006026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2024-09-01T00:14:59.370</cp:lastPrinted>
  <dcterms:created xsi:type="dcterms:W3CDTF">2024-08-31T16:14:59Z</dcterms:created>
  <dcterms:modified xsi:type="dcterms:W3CDTF">2024-08-31T16:15:01Z</dcterms:modified>
</cp:coreProperties>
</file>