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5F48E-C3AC-4810-9F26-CE961E65F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78182-BE7A-435E-A5F2-B6EE8F28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14EB4-072D-45F7-96B4-8F38B73B3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F6663-4086-438C-A0E1-43075A3DA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7B281-33A5-4C94-A10D-9B12F166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ED6CE-61B6-44DC-9836-C1056FA7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227605-A110-4509-89E0-E694763C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AA115-C621-40F1-AE01-DCBD58DB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D7649-48D7-41D5-A417-B9EE06D04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D5221-5080-4309-96BB-BA651AF3C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1C61B-D937-4993-B692-B2ECAF48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6161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龋齿护理图片高级教程\n## 1.龋齿的成因及预防\n### 1.1细菌与龋齿的关系\n### 1.2口腔卫生习惯与龋齿预防\n### 1.3饮食结构与龋齿预防\n## 2.龋齿的诊断与治疗\n### 2.1龋齿的早期症状与诊断\n### 2.2龋齿的治疗方法\n### 2.3治疗过程中的注意事项\n## 3.龋齿护理的高级技巧\n### 3.1专业牙线使用方法\n### 3.2漱口水在龋齿护理中的作用\n### 3.3牙齿敏感的护理方法\n## 4.儿童与成人龋齿护理的差异\n### 4.1儿童龋齿护理的特殊性\n### 4.2成人龋齿护理的重要性\n### 4.3不同年龄段龋齿护理的要点\n## 5.龋齿护理的误区与常见问题\n### 5.1刷牙过程中常见的误区\n### 5.2牙膏与漱口水使用中的误区\n### 5.3龋齿护理中的常见问题解答\n## 6.龋齿护理的案例分析\n### 6.1儿童龋齿案例分析\n### 6.2成人龋齿案例分析\n### 6.3龋齿治疗成功案例分析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龋齿护理图片高级教程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龋齿的成因及预防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细菌在口腔中的存在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口腔内的细菌种类繁多，其中有些细菌会分解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食物残渣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，产生酸性物质。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当这些酸性物质长时间作用于牙齿表面，会导致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牙齿矿物质溶解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，从而形成龋齿。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细菌与龋齿的关联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细菌在牙齿表面形成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牙菌斑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，牙菌斑中的细菌会分解食物残渣，产生酸性物质。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这些酸性物质会破坏牙齿的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珐琅质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，导致龋齿的发生。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预防细菌滋生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刷牙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，保持口腔卫生，减少细菌滋生的机会。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，清洁牙齿间隙，防止细菌在牙缝中滋生。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洗牙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，去除牙菌斑，降低龋齿的风险。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细菌与龋齿的关系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刷牙的重要性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早晚刷牙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，保持口腔卫生，减少细菌滋生的机会。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软毛牙刷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，避免损伤牙齿和牙龈。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正确的刷牙方法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，确保每个牙齿表面都能得到清洁。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刷牙的注意事项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每次刷牙时间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不少于2分钟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，确保牙齿表面得到充分清洁。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含氟牙膏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，帮助牙齿抵抗酸性物质的侵蚀。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更换牙刷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，保持牙刷的清洁效果。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其他口腔卫生习惯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，清洁牙齿间隙，防止细菌在牙缝中滋生。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，去除牙菌斑，降低龋齿的风险。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，减少高糖食物的摄入，降低龋齿的发生率。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口腔卫生习惯与龋齿预防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高糖食物与龋齿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高糖食物容易被细菌分解，产生酸性物质，导致牙齿矿物质溶解。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高糖食物摄入过多，会增加龋齿的发生风险。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良好饮食结构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，摄入足够的蛋白质、维生素和矿物质，促进牙齿健康。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高糖食物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的摄入，避免口腔细菌滋生。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预防龋齿的食物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含氟食物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，如牛奶、豆腐等，帮助牙齿抵抗酸性物质的侵蚀。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，保持口腔清洁，降低龋齿风险。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水分充足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，喝水有助于清洁口腔，减少细菌滋生。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饮食结构与龋齿预防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龋齿的诊断与治疗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早期症状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牙齿表面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颜色改变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，出现白斑或黄斑。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，对冷热刺激反应异常。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，食物残渣容易嵌塞。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，观察牙齿表面是否有病变。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，检查牙齿是否有龋洞。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，了解牙齿内部情况，判断龋齿程度。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龋齿的早期症状与诊断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对于早期龋齿，可以使用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氟化物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，帮助牙齿抵抗酸性物质的侵蚀。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对于敏感牙齿，可以使用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脱敏牙膏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，减轻牙齿敏感症状。</a:t>
                </a:r>
                <a:endParaRPr/>
              </a:p>
            </p:txBody>
          </p:sp>
          <p:sp>
            <p:nvSpPr>
              <p:cNvPr id="2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对于中度龋齿，可以采用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充填治疗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，使用树脂等材料填充龋洞。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对于重度龋齿，可能需要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根管治疗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，清除感染牙髓，保护牙齿。</a:t>
                </a:r>
                <a:endParaRPr/>
              </a:p>
            </p:txBody>
          </p:sp>
          <p:sp>
            <p:nvSpPr>
              <p:cNvPr id="2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拔牙治疗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对于无法修复的龋齿，可能需要拔除牙齿，避免炎症扩散，影响其他牙齿。</a:t>
                </a:r>
                <a:endParaRPr/>
              </a:p>
            </p:txBody>
          </p:sp>
          <p:sp>
            <p:nvSpPr>
              <p:cNvPr id="3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龋齿的治疗方法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，避免影响治疗效果。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告诉医生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，避免发生不良反应。</a:t>
                </a:r>
                <a:endParaRPr/>
              </a:p>
            </p:txBody>
          </p:sp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治疗前准备</a:t>
                </a:r>
                <a:endParaRPr/>
              </a:p>
            </p:txBody>
          </p:sp>
        </p:grpSp>
        <p:grpSp>
          <p:nvGrpSpPr>
            <p:cNvPr id="30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放松心情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，避免紧张导致牙齿移动。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按照医生要求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咬合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，确保治疗效果。</a:t>
                </a:r>
                <a:endParaRPr/>
              </a:p>
            </p:txBody>
          </p:sp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治疗中配合</a:t>
                </a:r>
                <a:endParaRPr/>
              </a:p>
            </p:txBody>
          </p:sp>
        </p:grpSp>
        <p:grpSp>
          <p:nvGrpSpPr>
            <p:cNvPr id="31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避免辛辣刺激食物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，以免加重牙齿不适。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，避免细菌滋生，影响治疗效果。</a:t>
                </a:r>
                <a:endParaRPr/>
              </a:p>
            </p:txBody>
          </p:sp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治疗后护理</a:t>
                </a:r>
                <a:endParaRPr/>
              </a:p>
            </p:txBody>
          </p:sp>
        </p:grpSp>
      </p:grpSp>
      <p:pic>
        <p:nvPicPr>
          <p:cNvPr id="31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治疗过程中的注意事项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龋齿护理的高级技巧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专业牙线使用方法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牙线的选择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不易断裂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的牙线，避免损伤牙齿和牙龈。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牙线，帮助牙齿抵抗酸性物质的侵蚀。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牙线的使用方法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将牙线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缠绕在中指上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，用拇指和食指引导牙线。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从牙齿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处轻轻插入，避免用力过猛损伤牙龈。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清洁一个牙齿表面后，将牙线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向前移动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，清洁其他牙齿表面。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漱口水的作用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漱口水可以帮助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清除口腔细菌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，减少牙菌斑的形成。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中和口腔酸性环境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，减轻牙齿矿物质溶解。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舒缓口腔不适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，改善口臭。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漱口水的选择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含氟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漱口水，帮助牙齿抵抗酸性物质的侵蚀。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漱口水，有效清除口腔细菌，降低龋齿风险。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漱口水在龋齿护理中的作用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牙齿敏感的护理方法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牙齿敏感的原因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牙齿表面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矿物质溶解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，导致牙齿敏感。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退缩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，牙根暴露，导致牙齿敏感。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牙齿敏感的护理方法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软毛牙刷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，避免损伤牙齿和牙龈。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脱敏牙膏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，减轻牙齿敏感症状。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冷热刺激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，减轻牙齿不适。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https://d.book118.com/477156161005006042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龋齿护理图片高级教程</vt:lpstr>
      <vt:lpstr>龋齿的成因及预防</vt:lpstr>
      <vt:lpstr>PowerPoint Presentation</vt:lpstr>
      <vt:lpstr>PowerPoint Presentation</vt:lpstr>
      <vt:lpstr>PowerPoint Presentation</vt:lpstr>
      <vt:lpstr>龋齿的诊断与治疗</vt:lpstr>
      <vt:lpstr>PowerPoint Presentation</vt:lpstr>
      <vt:lpstr>PowerPoint Presentation</vt:lpstr>
      <vt:lpstr>PowerPoint Presentation</vt:lpstr>
      <vt:lpstr>龋齿护理的高级技巧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2024-09-15T02:37:03.902</cp:lastPrinted>
  <dcterms:created xsi:type="dcterms:W3CDTF">2024-09-14T18:37:03Z</dcterms:created>
  <dcterms:modified xsi:type="dcterms:W3CDTF">2024-09-14T18:37:05Z</dcterms:modified>
</cp:coreProperties>
</file>