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3544C-E9AA-4419-869A-785855F5F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FEC74-3F9D-4710-A72F-0C1146783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CC9E3-A79D-46C8-9B40-36AE02671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B1534-B3C7-4211-B35C-D63E433C7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46F394-F5C6-43FB-803A-1FE53149B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4C9612-7E8C-4456-9951-929DEDF6F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E0FE1F-3D23-49A3-B903-32451593E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4E5A4-8A9D-4070-8190-5AD03235C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50D39-DCBA-424C-B4FE-7141AF41A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11A7B-5CEB-4172-930A-A60D0C56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DFD47-D7BF-4B15-BC5E-C71C4EACD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60131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边坡工程教材课程\n## 1.道路边坡工程概述及重要性\n### 1.1道路边坡工程的基本概念与分类\n### 1.2道路边坡工程的重要性及影响因素\n### 1.3道路边坡工程的挑战与展望\n## 2.道路边坡工程设计与规划\n### 2.1道路边坡工程的设计原则与方法\n### 2.2道路边坡工程的规划布局与选址\n### 2.3道路边坡工程的景观设计与环境协调\n## 3.道路边坡工程稳定性分析与评价\n### 3.1道路边坡工程稳定性分析的理论与方法\n### 3.2道路边坡工程稳定性的评价标准与指标\n### 3.3道路边坡工程稳定性监测与预警系统\n## 4.道路边坡工程加固与防护措施\n### 4.1道路边坡工程的加固方法与技术\n### 4.2道路边坡工程的防护设施与材料\n### 4.3道路边坡工程的植被恢复与生态治理\n## 5.道路边坡工程施工与质量管理\n### 5.1道路边坡工程的施工方法与工艺\n### 5.2道路边坡工程的质量管理体系与标准\n### 5.3道路边坡工程的施工监测与验收\n## 6.道路边坡工程实例分析与经验教训\n### 6.1道路边坡工程的成功实例与经验\n### 6.2道路边坡工程的失败实例与教训\n### 6.3道路边坡工程的未来发展趋势与技术创新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道路边坡工程教材课程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道路边坡工程概述及重要性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道路边坡工程的基本概念与分类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组合 21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道路边坡工程定义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道路交通系统中，涉及边坡稳定、加固与防护措施的项目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旨在保障道路安全、畅通，提高道路使用性能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道路边坡工程分类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按照边坡高度划分：高边坡、中边坡、低边坡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按照边坡地质条件划分：土质边坡、岩质边坡、复合边坡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按照边坡用途划分：公路边坡、铁路边坡、市政边坡等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道路边坡工程的重要性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保障道路安全：防止滑坡、崩塌等地质灾害，减少交通事故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提高道路使用性能：降低边坡对道路结构的破坏，提高道路寿命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保护生态环境：减少边坡破坏对周边环境的影响，保护生态平衡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影响道路边坡工程的重要因素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地质条件：边坡的地质结构、地层性质、水文地质等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气候条件：温度、降水、风等自然因素对边坡稳定的影响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设计与施工：边坡设计、施工方法、材料选择等因素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道路边坡工程的重要性及影响因素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道路边坡工程的挑战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地质条件的复杂性：边坡地质结构多变，预测与治理难度大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气候变化的影响：气候变化导致边坡稳定性降低，治理难度加大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技术创新的需求：新型边坡加固与防护技术的研究与应用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道路边坡工程的展望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智能化监测与预警：利用物联网、大数据等技术，实现边坡稳定性的实时监测与预警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生态边坡技术的发展：生态边坡设计、植被恢复与生态治理技术的创新与应用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低碳环保的边坡工程：采用环保材料，降低边坡工程对环境的负面影响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道路边坡工程的挑战与展望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道路边坡工程设计与规划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道路边坡工程设计原则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安全第一：确保边坡稳定，防止地质灾害发生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地质适应性：根据地质条件，选择合适的设计方案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经济性与美观性：在保证功能的前提下，兼顾经济性与美观性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道路边坡工程设计方法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稳定分析：采用理论分析与现场试验相结合的方法，评估边坡稳定性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加固设计：根据边坡稳定性分析结果，选择合适的加固方案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防护设计：设计合理的防护设施，降低边坡对道路结构的影响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道路边坡工程的设计原则与方法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道路边坡工程的规划布局与选址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组合 2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组合 28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道路边坡工程规划布局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考虑道路整体规划，合理布局边坡工程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充分利用地形，减少边坡高度与长度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考虑周边环境，避免对敏感区域的影响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组合 29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道路边坡工程选址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避开地质不良区域，降低边坡稳定风险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考虑气候条件，选择适宜的边坡工程位置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遵循环保原则，减少对生态环境的破坏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道路边坡工程的景观设计与环境协调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组合 3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组合 30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道路边坡工程景观设计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融入周边环境，与周围景观相协调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注重绿化设计，提高边坡的观赏价值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创新设计手法，提升道路边坡的景观品质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组合 30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道路边坡工程环境协调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减少对周边环境的影响，保护生态平衡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采用环保材料，降低对环境的影响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考虑气候变化，提高边坡工程的适应性与可持续性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道路边坡工程稳定性分析与评价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道路边坡工程稳定性分析理论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土壤力学理论：研究土壤的应力、应变、强度等特性，评估边坡稳定性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岩石力学理论：研究岩石的应力、应变、强度等特性，评估边坡稳定性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地质力学理论：综合考虑地质条件、地应力等因素，评估边坡稳定性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道路边坡工程稳定性分析方法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极限平衡法：通过计算边坡的破坏荷载，评估边坡稳定性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有限元法：利用数值模拟技术，分析边坡的应力、应变等状态，评估边坡稳定性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现场试验法：通过现场试验，收集边坡稳定性数据，评估边坡稳定性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道路边坡工程稳定性分析的理论与方法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道路边坡工程稳定性的评价标准与指标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组合 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道路边坡工程稳定性评价标准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安全性：边坡稳定，无滑坡、崩塌等地质灾害风险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可靠性：边坡在预定使用寿命内，保持稳定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经济性：边坡工程投资合理，效益显著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道路边坡工程稳定性评价指标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边坡角度：边坡的倾斜角度对稳定性的影响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地质条件：边坡的地质结构、地层性质等对稳定性的影响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气候条件：温度、降水、风等自然因素对稳定性的影响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道路边坡工程稳定性监测与预警系统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组合 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组合 4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道路边坡工程稳定性监测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采用传感器技术，实时监测边坡应力、应变等状态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建立监测数据库，存储监测数据，进行分析处理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设定预警阈值，对异常数据进行预警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组合 4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道路边坡工程预警系统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利用物联网、大数据等技术，实现远程监测与预警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采用人工智能算法，提高预警准确性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对预警信息进行实时处理，确保道路安全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https://d.book118.com/477160131142006042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道路边坡工程教材课程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2024-09-16T05:49:34.640</cp:lastPrinted>
  <dcterms:created xsi:type="dcterms:W3CDTF">2024-09-15T21:49:34Z</dcterms:created>
  <dcterms:modified xsi:type="dcterms:W3CDTF">2024-09-15T21:49:36Z</dcterms:modified>
</cp:coreProperties>
</file>