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AF18AF-0B43-420C-9E68-B1BF5C991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C11BA6-6E9C-4816-AF56-45850F127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116933-59D8-4DF2-AA55-D0883609C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8C8313-7C06-42DD-913F-3EEED3C2A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B0AC42-CF11-46B9-A831-3377EF49B6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55B3FA-2FAE-4122-AFBB-E58D0EBABF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E481C9-68BF-489D-9132-EC4B0790FB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FEA340-387D-4DB9-81FC-8B743ADF5B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625BAE-CBF3-43C8-AE5A-674AB96CDC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E326C4-6BBA-41AD-846B-4C8D9B2A8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7CCF0-D3DF-4A20-9429-D6F692142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6202506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2024年度医院心理咨询与心理治疗科述职报告课件</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汇报人：小无名</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业务能力提升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患者服务质量改善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科研与学术成果展示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未来发展规划与目标设定</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提升医院心理咨询与心理治疗科的服务质量和效率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通过述职报告，展示本科室在过去一年的工作成果和亮点，同时发现和解决存在的问题，以进一步提升服务质量和效率。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促进医院内部沟通和协作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通过述职报告，让医院领导和其他科室更加了解心理咨询与心理治疗科的工作内容和重要性，促进医院内部各科室之间的沟通和协作。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推动医院心理健康服务的发展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通过述职报告，展示心理咨询与心理治疗科在心理健康服务方面的专业能力和优势，推动医院心理健康服务的发展和完善。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包括人员构成、专业背景、服务范围等。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本科室基本情况介绍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包括完成的主要工作、取得的成果和亮点、存在的问题和不足等。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2024年度工作总结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包括主要目标、重点任务、具体措施等。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2024年度工作计划</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包括人员培训、设备购置、场地改造等。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需要医院领导和其他科室支持的事项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工作总结</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165" b="316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心理咨询工作成果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咨询数量与质量提升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本年度共接待心理咨询患者XX人次，较去年同期增长XX%，患者满意度达到XX%以上，咨询效果显著。</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咨询师团队建设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成功组建了一支由XX名专业心理咨询师组成的团队，涵盖了不同年龄、性别和专业背景，为患者提供个性化的咨询服务。</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咨询技能培训</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组织开展了XX场心理咨询技能培训，提高了咨询师的专业素养和咨询技能，为患者提供更优质的服务。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https://d.book118.com/477162025061006050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2024-09-22T22:15:13.155</cp:lastPrinted>
  <dcterms:created xsi:type="dcterms:W3CDTF">2024-09-22T14:15:13Z</dcterms:created>
  <dcterms:modified xsi:type="dcterms:W3CDTF">2024-09-22T14:15:15Z</dcterms:modified>
</cp:coreProperties>
</file>