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FEDA16-3B67-4124-AC61-65B4C2B95E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E2E5AE-0AB5-46C5-BA9C-D6FCA85D56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0AB991-AAA4-4C12-A111-53661CE3C8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C90516-8F1E-434A-9CF7-71E80DF941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4BECDCC-D7F5-4A58-BAA6-BAB03FE60F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A97F115-E009-4A0C-B250-8C695E33CE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94986EC-CDE2-4933-B0C0-94816424BB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8013F5-F107-4E78-A358-953C6B4E65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1A7231-37CF-42A5-8211-C3E94B87B6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51D1D8-205D-4DD7-8401-2C19551EED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CD5755-E1D9-4669-9B1B-21C3E9AF6D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pn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pn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png" /><Relationship Id="rId3" Type="http://schemas.openxmlformats.org/officeDocument/2006/relationships/image" Target="../media/image16.png" /><Relationship Id="rId4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pn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7162121133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万孚生物企业财务分析报告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财务业绩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竞品分析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总结和建议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业务介绍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612" r="3261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8946" r="289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万孚生物主要涉及快速诊断试剂和快速检测仪器等领域，产品覆盖了妊娠检测、传染病检测、毒品检测等多个领域。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产品线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除了提供诊断试剂和仪器外，万孚生物还为客户提供相关的技术支持和培训服务。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服务线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业务构成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业务特点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创新性强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公司持续投入研发，不断推出新产品和新技术，以满足市场的变化需求。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市场前景广阔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随着人们对健康和安全的需求日益增长，快速诊断市场呈现出快速增长的趋势，为万孚生物的发展提供了广阔的市场空间。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客户粘性高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由于快速诊断试剂和仪器是医疗机构的刚需产品，且产品技术含量高，客户一旦使用习惯后不易更换，因此万孚生物的客户粘性较高。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根据最近三年的财务报告，万孚生物的销售收入呈现出稳步增长的趋势，年复合增长率达到15%。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销售收入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在国内快速诊断试剂和仪器市场，万孚生物的市场份额排名前三，具有一定的市场地位和影响力。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市场份额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公司的生产线利用率一直保持在较高水平，保证了产品的稳定供应和品质控制。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产能利用率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业务规模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财务业绩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752" y="1792224"/>
            <a:ext cx="4876800" cy="4408728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175525" y="1669708"/>
            <a:ext cx="5229225" cy="3819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万孚生物在2018-2022年期间，总营收持续增长，尤其是2022年实现了大幅增长，同比增长率高达69.01%。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总营收详情数据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752" y="1792224"/>
            <a:ext cx="4876800" cy="4408728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175525" y="1669708"/>
            <a:ext cx="5229225" cy="3819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万孚生物企业财务状况稳步增长，总资产在2022财年达到63.01亿人民币，同比增长29.76%。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总资产详情数据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41312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41017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9125" y="41189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9768" y="42086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945" y="41672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4963" y="53089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52794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52966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53863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534502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64867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64572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64743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65640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65227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76644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763495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765212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774182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770049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1075175" y="249285"/>
            <a:ext cx="10003548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经营现金流详情数据</a:t>
            </a:r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110" y="1386982"/>
            <a:ext cx="4876800" cy="3485093"/>
          </a:xfrm>
          <a:prstGeom prst="rect">
            <a:avLst/>
          </a:prstGeom>
        </p:spPr>
      </p:pic>
      <p:sp>
        <p:nvSpPr>
          <p:cNvPr id="24" name="TextBox 24"/>
          <p:cNvSpPr txBox="1"/>
          <p:nvPr/>
        </p:nvSpPr>
        <p:spPr>
          <a:xfrm>
            <a:off x="701954" y="4981797"/>
            <a:ext cx="10520522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万孚生物企业财务分析报告总结：万孚生物在2020财年经营现金流同比大幅增长242.68%，达到10.62亿人民币，但2021财年出现下滑，同比下降37.38%。然而，2022财年经营现金流再次实现大幅增长，同比增加152.98%，达到16.82亿人民币。</a:t>
            </a:r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0648" y="1386982"/>
            <a:ext cx="4876800" cy="3485093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175525" y="1669708"/>
            <a:ext cx="5233077" cy="3901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万孚生物企业财务分析报告总结：万孚生物在2022财年实现了显著的增长，净利润达到11.9亿人民币，同比增长88.12%。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752" y="1791628"/>
            <a:ext cx="4876800" cy="4395551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合并净利润详情数据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竞品分析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国内领先的生物技术企业，专注于生物制品的研发、生产和销售。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竞品A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竞品B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竞品C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国际知名生物制药企业，拥有丰富的产品线和全球销售网络。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新兴生物技术公司，以创新为驱动，致力于开发新型生物疗法。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主要竞品介绍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竞品A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年收入10亿元，净利润5亿元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竞品B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年收入25亿元，净利润12亿元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竞品财务数据对比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261268" y="119793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65729" y="1205454"/>
            <a:ext cx="2584705" cy="252109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46028" y="119327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0000"/>
          </a:blip>
          <a:srcRect t="1418" b="1418"/>
          <a:stretch>
            <a:fillRect/>
          </a:stretch>
        </p:blipFill>
        <p:spPr>
          <a:xfrm>
            <a:off x="1415276" y="1289262"/>
            <a:ext cx="2433158" cy="2364134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795406" y="4001686"/>
            <a:ext cx="10658475" cy="2038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竞品C：年收入3亿元，净利润1亿元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alphaModFix amt="70000"/>
          </a:blip>
          <a:srcRect t="1418" b="1418"/>
          <a:stretch>
            <a:fillRect/>
          </a:stretch>
        </p:blipFill>
        <p:spPr>
          <a:xfrm>
            <a:off x="4855037" y="1276410"/>
            <a:ext cx="2433158" cy="2364134"/>
          </a:xfrm>
          <a:prstGeom prst="ellipse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alphaModFix amt="70000"/>
          </a:blip>
          <a:srcRect t="1418" b="1418"/>
          <a:stretch>
            <a:fillRect/>
          </a:stretch>
        </p:blipFill>
        <p:spPr>
          <a:xfrm>
            <a:off x="8349233" y="1271082"/>
            <a:ext cx="2433158" cy="2364134"/>
          </a:xfrm>
          <a:prstGeom prst="ellipse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竞品财务数据对比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https://d.book118.com/477162121133006040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2024-09-13T05:13:55.194</cp:lastPrinted>
  <dcterms:created xsi:type="dcterms:W3CDTF">2024-09-12T21:13:55Z</dcterms:created>
  <dcterms:modified xsi:type="dcterms:W3CDTF">2024-09-12T21:13:57Z</dcterms:modified>
</cp:coreProperties>
</file>