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47F0A9-A3AF-4CC8-B39F-A9387E7E95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5B1330-E448-4C2C-8B2A-D13583AE71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FC284F-A0C7-4553-B8F3-69C1570711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4DEA2E-0305-49CD-BA7E-5ECCBDD130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7B21D9C-DCAC-4751-B10A-7C492F0A4C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E1E6F47-5EB6-4D9D-A7B5-94EC0D5F26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E8BA261-E3B1-48EF-946D-F55D40A680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2CD6F2-D347-445F-A7BE-95CB09A22D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F77E01-7EA2-45BC-AF2C-35D757EAC5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062234-6CF1-4AC5-8060-95EFBE5754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55F50D-9704-4E86-9B35-38697F20F7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716213401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南川知识书城老板：知识传播与经营策略\n## 1.南川知识书城的背景与发展历程\n### 1.1南川知识书城的创立背景与初衷\n### 1.2南川知识书城的发展历程与重要节点\n### 1.3南川知识书城的市场定位与竞争优势\n## 2.南川知识书城的业务范围与经营策略\n### 2.1南川知识书城的图书资源与分类\n### 2.2南川知识书城的线上线下经营模式\n### 2.3南川知识书城的会员制度与增值服务\n## 3.南川知识书城的市场营销策略与推广活动\n### 3.1南川知识书城的品牌建设与宣传\n### 3.2南川知识书城的线上线下活动策划与实施\n### 3.3南川知识书城的合作伙伴关系与资源整合\n## 4.南川知识书城的服务质量与用户体验\n### 4.1南川知识书城的员工培训与服务质量提升\n### 4.2南川知识书城的用户体验优化与改进\n### 4.3南川知识书城的客户满意度调查与反馈\n## 5.南川知识书城的未来发展规划与战略调整\n### 5.1南川知识书城的市场前景与机遇分析\n### 5.2南川知识书城的未来发展规划与目标\n### 5.3南川知识书城的战略调整与应对措施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可编辑 DOCS  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 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可编辑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 sz="4400"/>
              <a:t>南川知识书城老板：知识传播与经营策略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南川知识书城的背景与发展历程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创立背景</a:t>
                </a:r>
                <a:endParaRPr/>
              </a:p>
            </p:txBody>
          </p:sp>
          <p:sp>
            <p:nvSpPr>
              <p:cNvPr id="17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适应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知识经济时代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的发展需求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满足广大读者对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知识资源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文化传播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知识普及</a:t>
                </a:r>
                <a:endParaRPr/>
              </a:p>
            </p:txBody>
          </p:sp>
          <p:sp>
            <p:nvSpPr>
              <p:cNvPr id="17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创立初衷</a:t>
                </a:r>
                <a:endParaRPr/>
              </a:p>
            </p:txBody>
          </p:sp>
          <p:sp>
            <p:nvSpPr>
              <p:cNvPr id="17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优质图书资源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打造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舒适阅读环境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传播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知识价值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文化理念</a:t>
                </a:r>
                <a:endParaRPr/>
              </a:p>
            </p:txBody>
          </p:sp>
          <p:sp>
            <p:nvSpPr>
              <p:cNvPr id="18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南川知识书城的创立背景与初衷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南川知识书城的发展历程与重要节点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8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8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发展历程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2000年：创立初期，以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传统书店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形式经营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2005年：转型为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知识书城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，拓展图书种类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2010年：开设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网上书店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，实现线上线下融合发展</a:t>
                </a:r>
                <a:endParaRPr/>
              </a:p>
            </p:txBody>
          </p:sp>
          <p:pic>
            <p:nvPicPr>
              <p:cNvPr id="19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重要节点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2008年：获得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国家级图书销售资质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2012年：成立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子公司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，拓展业务范围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2015年：举办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知识分享会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，提升品牌影响力</a:t>
                </a:r>
                <a:endParaRPr/>
              </a:p>
            </p:txBody>
          </p:sp>
          <p:pic>
            <p:nvPicPr>
              <p:cNvPr id="19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市场定位</a:t>
                </a:r>
                <a:endParaRPr/>
              </a:p>
            </p:txBody>
          </p:sp>
          <p:sp>
            <p:nvSpPr>
              <p:cNvPr id="20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知识服务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文化传播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为核心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面向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广大读者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多元化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的图书资源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结合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线上线下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经营模式，提升用户体验</a:t>
                </a:r>
                <a:endParaRPr/>
              </a:p>
            </p:txBody>
          </p:sp>
          <p:sp>
            <p:nvSpPr>
              <p:cNvPr id="20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竞争优势</a:t>
                </a:r>
                <a:endParaRPr/>
              </a:p>
            </p:txBody>
          </p:sp>
          <p:sp>
            <p:nvSpPr>
              <p:cNvPr id="21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丰富的图书资源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：与多家出版社合作，拥有海量图书库存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优质的服务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：提供专业、贴心的阅读指导和咨询服务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创新的营销策略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：举办各类活动，提高品牌知名度和影响力</a:t>
                </a:r>
                <a:endParaRPr/>
              </a:p>
            </p:txBody>
          </p:sp>
          <p:sp>
            <p:nvSpPr>
              <p:cNvPr id="21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南川知识书城的市场定位与竞争优势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600"/>
              <a:t>南川知识书城的业务范围与经营策略</a:t>
            </a:r>
            <a:endParaRPr/>
          </a:p>
        </p:txBody>
      </p:sp>
      <p:sp>
        <p:nvSpPr>
          <p:cNvPr id="21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图书资源</a:t>
                </a:r>
                <a:endParaRPr/>
              </a:p>
            </p:txBody>
          </p:sp>
          <p:sp>
            <p:nvSpPr>
              <p:cNvPr id="22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图书种类丰富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：涵盖文学、历史、科技、教育等多个领域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图书质量优良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：与知名出版社合作，保证图书品质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图书更新及时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：关注市场动态，及时更新图书库存</a:t>
                </a:r>
                <a:endParaRPr/>
              </a:p>
            </p:txBody>
          </p:sp>
          <p:sp>
            <p:nvSpPr>
              <p:cNvPr id="22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图书分类</a:t>
                </a:r>
                <a:endParaRPr/>
              </a:p>
            </p:txBody>
          </p:sp>
          <p:sp>
            <p:nvSpPr>
              <p:cNvPr id="23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一级分类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：按照图书类型进行分类，如文学、历史、科技等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二级分类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：在一级分类下进行细分，如文学下的小说、散文等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三级分类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：针对特定图书进行详细分类，如小说下的古典小说、现代小说等</a:t>
                </a:r>
                <a:endParaRPr/>
              </a:p>
            </p:txBody>
          </p:sp>
          <p:sp>
            <p:nvSpPr>
              <p:cNvPr id="23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南川知识书城的图书资源与分类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线上经营模式</a:t>
                </a:r>
                <a:endParaRPr/>
              </a:p>
            </p:txBody>
          </p:sp>
          <p:sp>
            <p:nvSpPr>
              <p:cNvPr id="24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网上书店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：提供便捷的在线购书服务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电子书城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：提供丰富的电子图书资源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在线阅读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：提供部分图书的在线阅读服务</a:t>
                </a:r>
                <a:endParaRPr/>
              </a:p>
            </p:txBody>
          </p:sp>
          <p:sp>
            <p:nvSpPr>
              <p:cNvPr id="24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线下经营模式</a:t>
                </a:r>
                <a:endParaRPr/>
              </a:p>
            </p:txBody>
          </p:sp>
          <p:sp>
            <p:nvSpPr>
              <p:cNvPr id="24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实体书店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：提供舒适的阅读环境和专业的阅读指导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图书讲座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：定期举办各类图书讲座，传播知识与文化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主题活动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：举办各类主题活动，提高书店的知名度和影响力</a:t>
                </a:r>
                <a:endParaRPr/>
              </a:p>
            </p:txBody>
          </p:sp>
          <p:sp>
            <p:nvSpPr>
              <p:cNvPr id="25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南川知识书城的线上线下经营模式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南川知识书城的会员制度与增值服务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会员制度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会员等级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：根据会员消费金额设定不同等级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会员权益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：享受优先购买、折扣优惠等特权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会员活动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：定期举办会员专属活动，提高会员粘性</a:t>
                </a:r>
                <a:endParaRPr/>
              </a:p>
            </p:txBody>
          </p:sp>
          <p:pic>
            <p:nvPicPr>
              <p:cNvPr id="26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增值服务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图书推荐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：根据会员阅读喜好，推荐相关图书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阅读指导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：提供专业的阅读指导和咨询服务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会员互动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：举办线上线下的会员互动活动，增进会员之间的交流</a:t>
                </a:r>
                <a:endParaRPr/>
              </a:p>
            </p:txBody>
          </p:sp>
          <p:pic>
            <p:nvPicPr>
              <p:cNvPr id="26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100"/>
              <a:t>南川知识书城的市场营销策略与推广活动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品牌建设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品牌形象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：打造专业、高品质的知识书城形象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品牌口号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：提出“知识无界，阅读成就未来”的品牌口号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品牌传播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：通过线上线下渠道，传播品牌理念和价值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宣传推广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传统媒体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：利用报纸、杂志等传统媒体进行宣传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网络媒体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：利用微博、微信等社交媒体进行推广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线下活动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：举办各类活动，提高品牌知名度和影响力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南川知识书城的品牌建设与宣传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https://d.book118.com/477162134012006044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南川知识书城老板：知识传播与经营策略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2024-09-18T04:16:33.937</cp:lastPrinted>
  <dcterms:created xsi:type="dcterms:W3CDTF">2024-09-17T20:16:33Z</dcterms:created>
  <dcterms:modified xsi:type="dcterms:W3CDTF">2024-09-17T20:16:35Z</dcterms:modified>
</cp:coreProperties>
</file>