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9907C4-0B1C-45E0-98F5-9EA1CF82A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58ED0-0BEC-4F70-9776-C940BC13A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61745E-1D57-4FCA-865E-F658B4690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50BD8C-B4B3-4151-866A-04C56873B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71A24A-32EC-4CF4-B46C-022122BC0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FFAA1C-8549-48A5-8B52-4D0EF2967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59A241-28FC-4994-A883-D4DB6C122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7439BD-E832-4B16-B5FE-EF7C175A3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D3A445-28C6-4FC0-ABA4-0E980611C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754FC-2533-4D53-8D06-A33F3D965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8B163F-3CB9-4BD8-9BF8-3010B2F5D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 lang="zh-CN" altLang="en-US"/>
              <a:t>2024/2/16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162142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科研课题研究工作方案\n## 1.科研课题研究背景及意义\n### 1.1当前科研课题研究现状及趋势分析\n### 1.2科研课题研究的重要性及价值\n### 1.3科研课题研究对行业发展的推动作用\n## 2.科研课题研究目标与内容\n### 2.1科研课题研究的目标及预期成果\n### 2.2科研课题研究的主要内容及方法\n### 2.3科研课题研究的重点与难点分析\n## 3.科研课题研究团队组建与管理\n### 3.1科研课题研究团队的组织架构及分工\n### 3.2科研课题研究团队的核心成员及资质\n### 3.3科研课题研究团队的管理与协作机制\n## 4.科研课题研究的实施步骤与计划\n### 4.1科研课题研究的总体进度安排及阶段划分\n### 4.2科研课题研究的具体实施步骤及方法\n### 4.3科研课题研究的风险评估与应对措施\n## 5.科研课题研究的成果评估与推广\n### 5.1科研课题研究成果的评估标准与方法\n### 5.2科研课题研究成果的展示与交流\n### 5.3科研课题研究成果的推广与应用前景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科研课题研究工作方案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4444422" cy="646331"/>
          </a:xfrm>
        </p:spPr>
        <p:txBody>
          <a:bodyPr/>
          <a:lstStyle/>
          <a:p>
            <a:r>
              <a:rPr lang="en-US"/>
              <a:t> 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 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2" y="580667"/>
            <a:ext cx="184730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科研课题研究背景及意义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6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科研课题研究发展迅速</a:t>
                </a:r>
                <a:endParaRPr/>
              </a:p>
            </p:txBody>
          </p:sp>
          <p:sp>
            <p:nvSpPr>
              <p:cNvPr id="17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跨学科研究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逐渐成为主流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信息化技术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在科研领域得到广泛应用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日益加强</a:t>
                </a:r>
                <a:endParaRPr/>
              </a:p>
            </p:txBody>
          </p:sp>
        </p:grpSp>
        <p:grpSp>
          <p:nvGrpSpPr>
            <p:cNvPr id="17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科研课题研究面临的挑战</a:t>
                </a:r>
                <a:endParaRPr/>
              </a:p>
            </p:txBody>
          </p:sp>
          <p:sp>
            <p:nvSpPr>
              <p:cNvPr id="17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研究资源竞争激烈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研究成果转化率低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学术不端行为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时有发生</a:t>
                </a:r>
                <a:endParaRPr/>
              </a:p>
            </p:txBody>
          </p:sp>
        </p:grpSp>
        <p:grpSp>
          <p:nvGrpSpPr>
            <p:cNvPr id="17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科研课题研究的发展趋势</a:t>
                </a:r>
                <a:endParaRPr/>
              </a:p>
            </p:txBody>
          </p:sp>
          <p:sp>
            <p:nvSpPr>
              <p:cNvPr id="17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个性化研究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逐渐受到重视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绿色科研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成为新的研究方向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人工智能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在科研领域发挥越来越大的作用</a:t>
                </a:r>
                <a:endParaRPr/>
              </a:p>
            </p:txBody>
          </p:sp>
        </p:grpSp>
      </p:grpSp>
      <p:pic>
        <p:nvPicPr>
          <p:cNvPr id="17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当前科研课题研究现状及趋势分析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8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8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8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创新理论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提高生产效率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优化资源配置</a:t>
                </a:r>
                <a:endParaRPr/>
              </a:p>
            </p:txBody>
          </p:sp>
          <p:sp>
            <p:nvSpPr>
              <p:cNvPr id="1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科研课题研究推动科学技术发展</a:t>
                </a:r>
                <a:endParaRPr/>
              </a:p>
            </p:txBody>
          </p:sp>
        </p:grpSp>
        <p:grpSp>
          <p:nvGrpSpPr>
            <p:cNvPr id="19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9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增强团队协作能力</a:t>
                </a:r>
                <a:endParaRPr/>
              </a:p>
            </p:txBody>
          </p:sp>
          <p:sp>
            <p:nvSpPr>
              <p:cNvPr id="19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科研课题研究提高人才培养质量</a:t>
                </a:r>
                <a:endParaRPr/>
              </a:p>
            </p:txBody>
          </p:sp>
          <p:sp>
            <p:nvSpPr>
              <p:cNvPr id="19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9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解决实际问题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促进产业升级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提高国家竞争力</a:t>
                </a:r>
                <a:endParaRPr/>
              </a:p>
            </p:txBody>
          </p:sp>
          <p:sp>
            <p:nvSpPr>
              <p:cNvPr id="19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科研课题研究服务社会发展</a:t>
                </a:r>
                <a:endParaRPr/>
              </a:p>
            </p:txBody>
          </p:sp>
          <p:sp>
            <p:nvSpPr>
              <p:cNvPr id="19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科研课题研究的重要性及价值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01" name="组合 200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0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0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科研课题研究引领行业发展方向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技术创新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推动行业升级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管理模式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优化企业运营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产业政策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指导行业发展</a:t>
                </a:r>
                <a:endParaRPr/>
              </a:p>
            </p:txBody>
          </p:sp>
          <p:sp>
            <p:nvSpPr>
              <p:cNvPr id="20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0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科研课题研究提高行业竞争力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降低成本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提高产品质量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赢得市场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创新服务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提升客户满意度</a:t>
                </a:r>
                <a:endParaRPr/>
              </a:p>
            </p:txBody>
          </p:sp>
          <p:sp>
            <p:nvSpPr>
              <p:cNvPr id="20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科研课题研究推动行业可持续发展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关注环保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实现绿色生产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资源循环利用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减少浪费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社会责任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促进行业健康发展</a:t>
                </a:r>
                <a:endParaRPr/>
              </a:p>
            </p:txBody>
          </p:sp>
          <p:sp>
            <p:nvSpPr>
              <p:cNvPr id="21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科研课题研究对行业发展的推动作用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科研课题研究目标与内容</a:t>
            </a:r>
            <a:endParaRPr/>
          </a:p>
        </p:txBody>
      </p:sp>
      <p:sp>
        <p:nvSpPr>
          <p:cNvPr id="21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管理创新</a:t>
                </a:r>
                <a:endParaRPr/>
              </a:p>
            </p:txBody>
          </p:sp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科研课题研究的目标</a:t>
                </a:r>
                <a:endParaRPr/>
              </a:p>
            </p:txBody>
          </p:sp>
        </p:grpSp>
        <p:grpSp>
          <p:nvGrpSpPr>
            <p:cNvPr id="22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学术论文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技术成果</a:t>
                </a:r>
                <a:endParaRPr/>
              </a:p>
            </p:txBody>
          </p:sp>
          <p:sp>
            <p:nvSpPr>
              <p:cNvPr id="22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科研课题研究的预期成果</a:t>
                </a:r>
                <a:endParaRPr/>
              </a:p>
            </p:txBody>
          </p:sp>
        </p:grpSp>
        <p:grpSp>
          <p:nvGrpSpPr>
            <p:cNvPr id="22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社会进步</a:t>
                </a:r>
                <a:endParaRPr/>
              </a:p>
            </p:txBody>
          </p:sp>
          <p:sp>
            <p:nvSpPr>
              <p:cNvPr id="22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科研课题研究的成果应用</a:t>
                </a:r>
                <a:endParaRPr/>
              </a:p>
            </p:txBody>
          </p:sp>
        </p:grpSp>
      </p:grpSp>
      <p:pic>
        <p:nvPicPr>
          <p:cNvPr id="23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科研课题研究的目标及预期成果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科研课题研究的主要内容</a:t>
                </a:r>
                <a:endParaRPr/>
              </a:p>
            </p:txBody>
          </p:sp>
          <p:sp>
            <p:nvSpPr>
              <p:cNvPr id="24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文献综述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实证分析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政策建议</a:t>
                </a:r>
                <a:endParaRPr/>
              </a:p>
            </p:txBody>
          </p:sp>
        </p:grpSp>
        <p:grpSp>
          <p:nvGrpSpPr>
            <p:cNvPr id="24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科研课题研究的方法</a:t>
                </a:r>
                <a:endParaRPr/>
              </a:p>
            </p:txBody>
          </p:sp>
          <p:sp>
            <p:nvSpPr>
              <p:cNvPr id="24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定性研究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定量研究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案例研究</a:t>
                </a:r>
                <a:endParaRPr/>
              </a:p>
            </p:txBody>
          </p:sp>
        </p:grpSp>
        <p:grpSp>
          <p:nvGrpSpPr>
            <p:cNvPr id="24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科研课题研究的数据来源</a:t>
                </a:r>
                <a:endParaRPr/>
              </a:p>
            </p:txBody>
          </p:sp>
          <p:sp>
            <p:nvSpPr>
              <p:cNvPr id="24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统计数据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调查数据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实验数据</a:t>
                </a:r>
                <a:endParaRPr/>
              </a:p>
            </p:txBody>
          </p: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科研课题研究的主要内容及方法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科研课题研究的重点与难点分析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组合 24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组合 25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科研课题研究的重点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研究成果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组合 25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科研课题研究的难点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资源获取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成果转化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科研课题研究团队组建与管理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科研课题研究团队的组织架构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领导层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技术支持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科研课题研究团队的分工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实证研究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成果推广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科研课题研究团队的组织架构及分工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https://d.book118.com/477162142012006044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科研课题研究工作方案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2024-09-18T04:16:35.915</cp:lastPrinted>
  <dcterms:created xsi:type="dcterms:W3CDTF">2024-09-17T20:16:35Z</dcterms:created>
  <dcterms:modified xsi:type="dcterms:W3CDTF">2024-09-17T20:16:37Z</dcterms:modified>
</cp:coreProperties>
</file>