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4D1500-0601-4501-A7AE-73B34304A3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F60645-F027-418F-8464-60AAE2CA51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EB0AA8-FA37-4A9B-8427-87784CE931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952856-A9AB-402A-8B33-BC813EE0C3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4C8CDB-736F-40C1-B44D-D03006B16B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01C1540-054B-4324-A14D-C9C2088B75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3BBB5A-4145-4EE1-BB7D-107093B800C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306FB1-09B8-4E07-B4B3-8775AB80D8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BAA9D2-7556-45B1-AADD-34D72842CC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549222-A54F-4EF9-9E16-F1A4B91399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9D3DFD-D0AE-4506-8B9B-927C4FF3C4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7163044155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solidFill>
                <a:latin typeface="Microsoft Yahei"/>
                <a:ea typeface="Microsoft Yahei"/>
                <a:cs typeface="Microsoft Yahei"/>
              </a:rPr>
              <a:t>高中生物奥赛生态学生物系统学</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solidFill>
                  <a:latin typeface="Microsoft Yahei"/>
                  <a:ea typeface="Microsoft Yahei"/>
                  <a:cs typeface="Microsoft Yahei"/>
                </a:rPr>
                <a:t>汇报人：</a:t>
              </a:r>
              <a:endParaRPr lang="en-US" sz="1100"/>
            </a:p>
          </p:txBody>
        </p:sp>
        <p:sp>
          <p:nvSpPr>
            <p:cNvPr id="5" name="AutoShape 5"/>
            <p:cNvSpPr/>
            <p:nvPr/>
          </p:nvSpPr>
          <p:spPr>
            <a:xfrm>
              <a:off x="6140725" y="3540703"/>
              <a:ext cx="3311984" cy="489827"/>
            </a:xfrm>
            <a:prstGeom prst="rect">
              <a:avLst/>
            </a:prstGeom>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solidFill>
                  <a:latin typeface="Microsoft Yahei"/>
                  <a:ea typeface="Microsoft Yahei"/>
                  <a:cs typeface="Microsoft Yahei"/>
                </a:rPr>
                <a:t>202X-12-20</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生态学生物系统学概述</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生物群落与种群生态学</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生态系统中的物质循环与能量流动</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生态系统中的生物多样性及其保护</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生态系统中的污染及其防治措施</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生态系统中的生态工程及其应用前景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生态学生物系统学概述</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生态学生物系统学是研究生物之间、生物与环境之间相互关系的科学。</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生态系统包括生物部分和非生物部分，生物部分包括生产者、消费者和分解者，非生物部分包括气候、土壤、水等环境因素。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定义与基本概念</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生态系统基本概念</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生态学生物系统学定义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生态系统组成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生态系统由生物群落和物理环境两大部分组成。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生态系统结构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生态系统结构包括垂直结构和水平结构。垂直结构指不同高度或不同深度的生态环境中生物分布和种类的差异；水平结构指不同地段上生物分布和种类的差异。</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生态系统的组成与结构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750" r="2875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5914" r="2591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生态系统功能包括能量流动、物质循环和信息传递三个方面。</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生态系统功能</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生态系统的作用包括维持生态平衡、保护生态环境、促进生物进化等。</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生态系统作用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生态系统的功能与作用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生物群落与种群生态学</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生物群落的概念</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生物群落是指一定时空范围内的所有生物种群的集合体，它们相互作用、共同演化。</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solidFill>
                <a:latin typeface="Microsoft Yahei"/>
                <a:ea typeface="Microsoft Yahei"/>
                <a:cs typeface="Microsoft Yahei"/>
              </a:rPr>
              <a:t>生物群落的特征</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solidFill>
                <a:latin typeface="Microsoft Yahei"/>
                <a:ea typeface="Microsoft Yahei"/>
                <a:cs typeface="Microsoft Yahei"/>
              </a:rPr>
              <a:t>生物群落具有多样性、动态性和稳定性等特征。多样性体现在物种丰富度和个体数量上，不同物种之间相互依存、竞争和制约，形成复杂的网络关系。动态性表现为物种的增加和减少、种群规模的波动和群落结构的调整。稳定性则指群落在长时间内保持相对稳定，对外界干扰具有一定的抵抗力。</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生物群落的概念与特征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种群是指同一物种个体在一定时空范围内的集合体，是生物进化和繁殖的基本单位。</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种群的特征</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种群具有遗传结构、数量特征和空间分布等特征。遗传结构包括基因频率和基因型分布，决定了个体的遗传特点和种群的适应性。数量特征包括个体数量、出生率和死亡率等，影响种群的动态变化。空间分布则描述了种群在空间中的分布格局和个体间的距离。</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种群的概念</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种群的概念与特征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种间关系与群落演替</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种间关系是指不同物种之间相互作用的关系，包括竞争、捕食、寄生和互利等。竞争是指在资源有限的情况下，不同物种之间为争夺资源而进行的斗争；捕食是指较高级的生物捕食较低级的生物；寄生是指较低级的生物依赖较高级的生物获取营养；互利是指不同物种之间相互依存、相互促进的关系。</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种间关系</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群落演替是指随着时间的推移，一个群落被另一个群落代替的过程。演替的原因包括环境因素的变化、生物的繁殖和迁移等。演替过程通常是从裸岩、沙滩等极端生境开始，逐渐发展为较为稳定的森林群落。</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群落演替</a:t>
              </a:r>
            </a:p>
          </p:txBody>
        </p:sp>
      </p:grpSp>
      <p:sp>
        <p:nvSpPr>
          <p:cNvPr id="32" name="AutoShape 32"/>
          <p:cNvSpPr/>
          <p:nvPr/>
        </p:nvSpPr>
        <p:spPr>
          <a:xfrm>
            <a:off x="1075314" y="4179055"/>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生态系统中的物质循环与能量流动</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物质循环是指地球上各种化学元素在生物群落和无机环境之间往复循环的过程。</a:t>
            </a:r>
            <a:endParaRPr lang="en-US" sz="1100"/>
          </a:p>
        </p:txBody>
      </p:sp>
      <p:sp>
        <p:nvSpPr>
          <p:cNvPr id="3" name="AutoShape 3"/>
          <p:cNvSpPr/>
          <p:nvPr/>
        </p:nvSpPr>
        <p:spPr>
          <a:xfrm>
            <a:off x="8684852" y="1462164"/>
            <a:ext cx="2382848" cy="1991137"/>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物质循环主要通过生物地球化学过程实现，包括吸收、转化、分解和释放等步骤。</a:t>
            </a:r>
            <a:endParaRPr lang="en-US" sz="1100"/>
          </a:p>
        </p:txBody>
      </p:sp>
      <p:sp>
        <p:nvSpPr>
          <p:cNvPr id="4" name="AutoShape 4"/>
          <p:cNvSpPr/>
          <p:nvPr/>
        </p:nvSpPr>
        <p:spPr>
          <a:xfrm>
            <a:off x="8684852" y="4394429"/>
            <a:ext cx="2382848" cy="196256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物质循环具有全球性、循环性和动态性等特点，对维持地球生态系统的稳定和平衡具有重要意义。</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19304" r="19304"/>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物质循环定义</a:t>
            </a:r>
            <a:endParaRPr lang="en-US" sz="1100"/>
          </a:p>
        </p:txBody>
      </p:sp>
      <p:sp>
        <p:nvSpPr>
          <p:cNvPr id="26" name="AutoShape 26"/>
          <p:cNvSpPr/>
          <p:nvPr/>
        </p:nvSpPr>
        <p:spPr>
          <a:xfrm>
            <a:off x="8503125" y="1054893"/>
            <a:ext cx="2746302"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物质循环过程</a:t>
            </a:r>
            <a:endParaRPr lang="en-US" sz="1100"/>
          </a:p>
        </p:txBody>
      </p:sp>
      <p:sp>
        <p:nvSpPr>
          <p:cNvPr id="27" name="AutoShape 27"/>
          <p:cNvSpPr/>
          <p:nvPr/>
        </p:nvSpPr>
        <p:spPr>
          <a:xfrm>
            <a:off x="8503125" y="4009655"/>
            <a:ext cx="2746302"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物质循环特点</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物质循环的概念与过程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pic>
        <p:nvPicPr>
          <p:cNvPr id="8" name="Picture 8"/>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6386" r="638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1062" b="2106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能量流动的概念与过程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能量流动定义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能量流动是指生态系统中能量输入、传递、转化和丧失的过程。</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能量流动过程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能量流动主要通过食物链和食物网实现，能量沿着食物链逐级传递，同时伴随着能量的不断损失和散失。</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能量流动特点</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能量流动具有单向性、逐级递减性和不循环性等特点，是生态系统中最基本的生态过程之一。</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https://d.book118.com/477163044155006026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2024-09-01T05:48:26.977</cp:lastPrinted>
  <dcterms:created xsi:type="dcterms:W3CDTF">2024-08-31T21:48:26Z</dcterms:created>
  <dcterms:modified xsi:type="dcterms:W3CDTF">2024-08-31T21:48:29Z</dcterms:modified>
</cp:coreProperties>
</file>