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9D294-D644-48B1-9A39-B6F740F8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F607D-D758-44E6-98C3-53DB03A1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F6198-279D-4DDA-ADE0-7226B504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0FFD1-611B-4CF0-ABA2-8513730B8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F6E9E-CD53-4FDE-9F54-1AF53DD1D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5DC44-2173-4867-A925-F0A00614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A11CF-01DD-4E6A-8609-03BF9BCC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584EE-FF73-4605-A281-A4F27477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C4475-98E7-40E0-B27F-E3776448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C6634-57D2-4103-A8B7-580C18D2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D0ECE-5961-42C1-9AEE-42C1D22B3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63166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线上零售商的市场需求与商品配送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商品策略制定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供应链管理与优化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线上零售平台建设与运营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商品配送服务提升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分析消费者在购买商品时的决策过程，包括需求识别、信息搜索、评估选择、购买决策和购后行为。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了解消费者对商品品牌、价格、质量、服务等方面的偏好，以便提供符合其需求的商品和服务。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研究不同消费者群体的特征，如年龄、性别、地域、职业等，以便针对不同群体提供个性化的商品和服务。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消费者行为研究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了解市场的集中程度，包括市场份额的分布和主要参与者的市场地位，以便评估市场的竞争强度和潜在机会。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关注行业动态和趋势，如技术创新、政策变化等，以便及时调整市场策略并把握市场机遇。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识别和分析主要竞争对手的市场定位、商品策略、营销策略等，以便制定有效的竞争策略。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通过市场调研了解消费者对商品和服务的期望和需求，以便预测未来市场需求的变化。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关注社交媒体上的消费者讨论和评价，以了解消费者对商品和服务的实时反馈和需求变化。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运用数据挖掘和分析技术，对消费者历史购买数据、浏览行为等进行分析，以发现消费者需求趋势和潜在需求。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商品策略制定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商品定位与差异化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明确目标消费者群体，了解他们的需求和偏好，为商品设定准确的市场定位。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通过独特的设计、功能、品质或服务等方面，使商品与竞争对手区分开来，形成独特的卖点。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根据市场需求和消费者行为，合理规划商品品类、品牌和型号的组合，以满足不同消费者的需求。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定期分析商品销售数据，了解商品的畅销与滞销情况，及时调整商品组合和陈列方式，提高商品的销售率。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商品组合与优化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商品组合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根据商品成本加上合理的利润来制定价格，确保价格能够覆盖成本和预期利润。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根据市场需求和竞争对手的价格水平来制定价格，以保持竞争优势和市场份额。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通过限时折扣、满减、优惠券等促销手段，吸引消费者购买，提高销售额。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供应链管理与优化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评估供应商的生产能力、质量控制、交货期等关键指标，确保供应商能够满足线上零售商的需求。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供应商信誉调查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对供应商的信誉、历史记录、客户反馈等进行调查，以降低合作风险。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供应商价格谈判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与供应商进行价格谈判，争取获得更优惠的采购价格，提高线上零售商的利润率。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通过先进的库存管理系统，实时监控商品库存量，避免断货或积压现象。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实时库存监控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根据历史销售数据和市场需求预测，设定安全库存水平，确保商品供应的稳定性。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通过提高库存周转率，降低库存成本，提高资金使用效率。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https://d.book118.com/477163166122006041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2024-09-14T12:33:16.145</cp:lastPrinted>
  <dcterms:created xsi:type="dcterms:W3CDTF">2024-09-14T04:33:16Z</dcterms:created>
  <dcterms:modified xsi:type="dcterms:W3CDTF">2024-09-14T04:33:18Z</dcterms:modified>
</cp:coreProperties>
</file>