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93B38-E1E3-4A09-9943-822C89A3D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873DA-1DBD-4C8D-8471-2101386FD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CEDAC-5497-4A40-BC72-B9D9E316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B9E01-B7C2-47CE-8669-61A917830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3C90FD-38FC-46E9-91B8-D52BE4F9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044794-6D9B-4052-876A-244A3A67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B0EE1-6A7B-4A7F-9CB9-F74EDEB07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B6C78-1517-4260-8005-0D6F5E25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67803-E8DD-44BE-A9BE-E3995C38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4344A-2BCF-4CA7-8441-366C15D2D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9C23E-563D-41E1-9309-9E8BF3110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650350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转型升级大客户销售模式创新策略分享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大客户销售模式分析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创新策略一：个性化定制服务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创新策略二：多元化渠道拓展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创新策略三：强化客户关系管理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创新策略四：数据驱动决策支持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当前市场环境下，企业面临着来自同行的激烈竞争，传统的大客户销售模式已经难以满足客户日益多样化的需求。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随着客户对产品和服务的要求不断提高，他们更加注重个性化、定制化的解决方案，对销售人员的专业能力和服务水平也提出了更高的要求。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技术发展推动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互联网、大数据、人工智能等技术的快速发展，为大客户销售模式的转型升级提供了有力支持。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通过转型升级，企业可以更好地适应市场变化，把握客户需求，提高市场竞争力。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新的销售模式可以更加高效地开展销售活动，降低销售成本，提高销售效率。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通过提供更加个性化、专业化的服务，企业可以与客户建立更加紧密的关系，提高客户忠诚度。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转型升级的必要性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创新策略可以帮助企业打破传统的销售思维和模式束缚，探索新的市场机会和发展空间。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打破传统束缚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通过创新策略的实施，企业可以形成独特的竞争优势，从而在激烈的市场竞争中脱颖而出。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塑造竞争优势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创新策略不仅关注当前的销售业绩，更注重企业的长远发展和持续竞争优势的构建。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大客户销售模式分析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传统销售模式的局限性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单一的销售手段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传统销售模式往往依赖单一的销售手段，如电话、邮件等，缺乏多样性和创新性。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客户需求响应不足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传统销售模式在响应客户需求方面存在不足，无法满足客户日益多样化的需求。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缺乏个性化服务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传统销售模式往往提供标准化的产品和服务，缺乏针对大客户的个性化服务。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提供个性化解决方案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大客户销售模式强调根据大客户的具体需求，提供个性化的解决方案。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大客户销售模式需要企业内部多个部门协同合作，共同服务于大客户。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强调客户关系管理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大客户销售模式注重建立和维护与大客户之间的长期合作关系。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034" b="10034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大客户销售模式的特点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大客户的需求越来越多样化，包括产品、服务、解决方案等多个方面。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大客户更倾向于定制化的产品和服务，以满足其独特的业务需求。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需求定制化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随着技术和市场的发展，大客户的需求也在不断升级，对产品和服务的要求更高。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需求升级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创新策略一：个性化定制服务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关注行业动态和市场趋势，为客户提供前瞻性的建议和解决方案。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通过与客户深入交流，了解客户的行业背景、业务需求、采购偏好等信息。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了解竞争对手的产品特点和服务优势，为客户制定更有针对性的销售策略。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73" r="1467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根据客户的特定需求，提供定制化的产品或服务，以满足客户的个性化需求。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根据客户的采购规模、合作期限等因素，制定灵活的价格策略，增强客户黏性。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灵活的价格策略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提供超出客户期望的增值服务，如售后支持、培训、咨询等，提升客户满意度。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不断探索新的服务模式和技术手段，如数字化、智能化等，提升服务效率和质量。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建立客户反馈机制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通过定期的客户满意度调查，收集客户反馈，及时改进产品和服务。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加强企业内部各部门的沟通与协作，确保为客户提供高效、优质的服务体验。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持续优化服务体验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创新策略二：多元化渠道拓展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https://d.book118.com/477165035012006032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2024-09-04T16:19:15.329</cp:lastPrinted>
  <dcterms:created xsi:type="dcterms:W3CDTF">2024-09-04T08:19:15Z</dcterms:created>
  <dcterms:modified xsi:type="dcterms:W3CDTF">2024-09-04T08:19:17Z</dcterms:modified>
</cp:coreProperties>
</file>