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B0A24D-A9D6-4F61-AACE-8D7B94F79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EA8AD-6CB3-4500-9E6B-742207F7D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3ED428-181B-48A7-8C97-2391C5409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7EB936-5B69-484E-BF42-0872AD881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C17916-05D8-4DFB-9A76-AC1AE87E74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212587-ECFA-44AD-B5D9-3C1385244E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21BB48-BC49-4C9B-95C7-4FB38FCC5D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F3D886-7215-4A9F-8FB9-C5B99FB71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7C9337-37FE-44A5-9158-C68F959AA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24749-9EC9-41FD-99A0-8CA5DD696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78B559-8E22-4A1F-BC1F-6D843CBDE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20005116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131医疗服务质量与医疗保健成本研究报告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医疗服务质量评价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医疗保健成本分析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医疗服务质量与医疗保健成本关系研究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提高医疗服务质量与降低医疗保健成本的策略建议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医疗服务质量是医疗行业的核心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医疗服务质量直接关系到患者的健康和安全，是医疗行业的核心竞争力。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375" r="7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医疗保健成本不断攀升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随着医疗技术的不断进步和人口老龄化等因素的影响，医疗保健成本不断攀升，给社会和患者带来沉重负担。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研究意义在于提高医疗服务质量和控制成本</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通过深入研究医疗服务质量与医疗保健成本之间的关系，可以为提高医疗服务质量和控制成本提供科学依据，促进医疗行业的可持续发展。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揭示医疗服务质量与医疗保健成本之间的内在联系，为提高医疗服务质量和降低医疗保健成本提供理论支持和实践指导。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如何科学评价医疗服务质量？如何有效控制医疗保健成本？医疗服务质量与医疗保健成本之间存在怎样的关系？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采用文献综述、实证分析和案例研究等方法，综合运用定量和定性分析手段。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数据来源</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收集国内外相关文献资料、政府公开数据、医疗机构内部数据以及患者调查问卷等。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医疗服务质量评价</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医疗服务质量是指医疗机构在提供医疗服务过程中，满足患者和家属明确或隐含期望的程度，涉及医疗技术、服务态度、就医环境等多个方面。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医疗服务质量定义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要包括有效性、安全性、及时性、舒适性和经济性等方面。有效性指医疗服务对患者疾病的治愈或缓解程度；安全性指医疗服务过程中患者不受伤害的程度；及时性指医疗服务提供的时间和速度是否满足患者需求；舒适性指患者在接受医疗服务过程中的感受；经济性指医疗服务所需费用的合理程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评价标准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医疗服务质量定义及评价标准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国外医疗服务质量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在许多发达国家，如美国、欧洲等，医疗服务质量普遍较高。这些国家通常拥有先进的医疗设备和技术，医生的专业素养和技能水平也较高。此外，他们重视患者的体验和满意度，注重提供人性化的医疗服务。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国内医疗服务质量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医疗服务质量不断提升，但与发达国家相比仍存在一定差距。主要表现在医疗资源分布不均、基层医疗服务能力薄弱、医患关系紧张等方面。同时，我国正在积极推进医疗改革，加强医疗监管，提高医疗服务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国内外医疗服务质量比较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医疗资源：医疗资源的配置和利用是影响医疗服务质量的重要因素。包括医疗设备、医疗技术、医护人员数量和素质等。</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医疗管理：科学有效的医疗管理能够提高医疗机构的运行效率和服务质量。包括医院管理制度、医疗流程优化、医疗质量控制等方面。</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患者因素：患者的年龄、性别、病情、经济状况等也会对医疗服务质量产生影响。例如，老年患者和病情严重的患者可能需要更多的医疗资源和关注。</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社会环境：社会环境包括政策法规、文化背景、经济发展水平等，也会对医疗服务质量产生影响。例如，政策对医疗行业的扶持力度、社会对医疗行业的认知和态度等都会直接或间接地影响医疗服务质量。</a:t>
            </a:r>
          </a:p>
        </p:txBody>
      </p:sp>
      <p:pic>
        <p:nvPicPr>
          <p:cNvPr id="6" name="Picture 6"/>
          <p:cNvPicPr>
            <a:picLocks noChangeAspect="1"/>
          </p:cNvPicPr>
          <p:nvPr/>
        </p:nvPicPr>
        <p:blipFill>
          <a:blip r:embed="rId2">
            <a:alphaModFix/>
          </a:blip>
          <a:srcRect l="10708" r="1070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医疗服务质量影响因素分析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医疗保健成本分析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直接成本</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包括药品、检查、治疗、手术等直接用于患者治疗的费用。核算方法一般采用作业成本法，按照实际消耗的资源进行分配和计算。</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间接成本</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包括医疗设备折旧、医护人员工资、管理费用等间接用于患者治疗的费用。核算方法一般采用分摊法，按照一定标准将间接费用分配到各个医疗项目中。</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机会成本</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指因选择某种治疗方案而放弃的其他最佳治疗方案所带来的潜在收益。核算方法一般采用比较分析法，通过对不同治疗方案的成本和效果进行比较，确定机会成本的大小。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医疗保健成本构成及核算方法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成本构成差异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国内医疗保健成本中，药品费用占比较大，而国外则更注重医疗技术和服务质量方面的投入。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核算方法差异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国内医疗保健成本核算方法相对简单，主要采用传统的成本核算方法，而国外则更加注重精细化管理和作业成本法等先进核算方法的应用。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成本控制差异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国内医疗保健成本控制相对较弱，存在过度医疗和资源浪费等问题，而国外则通过严格的医疗质量管理和资源优化配置来控制成本。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国内外医疗保健成本比较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https://d.book118.com/477200051160006025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2024-08-30T16:53:59.079</cp:lastPrinted>
  <dcterms:created xsi:type="dcterms:W3CDTF">2024-08-30T08:53:59Z</dcterms:created>
  <dcterms:modified xsi:type="dcterms:W3CDTF">2024-08-30T08:54:01Z</dcterms:modified>
</cp:coreProperties>
</file>