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C960D-3798-4EAE-805F-DE1ABEEE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8D8A4-41FF-479B-90C9-2D0474263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8B2FC-AE8F-48A8-8E92-EC9EFC66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3B5AF-E1F2-41DD-B5BE-3D9D4E23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89026-AF29-4920-883B-7F233814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398D5-0031-49C5-9E62-566F7A55E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92A06-9FF9-42DB-8A09-9C7EEF7D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DA549-968F-4080-A4F4-F3DF6BB2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6C0BA-527B-467A-9ED9-1439629C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2C6E8-19EC-47D2-8E92-13263EE6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455DA-A0CC-43A9-8EFE-73FC469A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200134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康复与康复医学课件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康复与康复医学的定义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康复医学的发展历程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康复医学的理论基础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康复医学的治疗方法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康复医学的应用领域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康复与康复医学的定义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康复的定义</a:t>
            </a:r>
            <a:endParaRPr lang="zh-CN" altLang="en-US"/>
          </a:p>
        </p:txBody>
      </p:sp>
      <p:sp>
        <p:nvSpPr>
          <p:cNvPr id="10489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康复的目标是帮助患者恢复日常生活能力，重返社会，实现自我价值。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康复是指通过医疗、教育、职业和社会等方面的措施，帮助患者恢复身体、心理和社会功能，提高生活质量的过程。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康复医学是研究如何帮助患者恢复身体、心理和社会功能的学科，包括物理治疗、作业治疗、言语治疗、心理治疗等。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康复医学强调患者的主动参与和自我管理，注重患者的个体差异和需求。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康复医学的定义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康复医学是医学的一个分支，主要研究如何帮助患者恢复身体功能、提高生活质量。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康复医学的目标是帮助患者恢复身体功能，提高生活质量，重返社会。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康复医学的治疗方法包括物理治疗、作业治疗、言语治疗、心理治疗等。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康复医学的治疗对象包括各种疾病和损伤导致的功能障碍患者。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康复医学与临床医学的关系</a:t>
            </a:r>
            <a:endParaRPr lang="zh-CN" altLang="en-US"/>
          </a:p>
        </p:txBody>
      </p:sp>
      <p:sp>
        <p:nvSpPr>
          <p:cNvPr id="10490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康复医学与临床医学在治疗方法上也有所不同，康复医学更注重非药物治疗，如物理治疗、作业治疗、言语治疗等，而临床医学则更注重药物治疗和手术治疗。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康复医学与临床医学在治疗对象上也有所不同，康复医学主要针对慢性病、残疾、老年病等患者，而临床医学则更注重急性病、传染病等患者的治疗。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0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康复医学是临床医学的一个分支，旨在帮助患者恢复身体功能，提高生活质量。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0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康复医学与临床医学在治疗目标上有所不同，临床医学主要关注疾病的诊断和治疗，而康复医学则更注重患者的功能恢复和生活质量的提高。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康复医学的发展历程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康复医学的起源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起源时间：19世纪末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起源地点：欧洲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起源背景：工业革命后，工伤事故增多，需要康复治疗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起源人物：德国医生Ludwig Guttmann，被誉为“康复医学之父”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康复医学的发展阶段</a:t>
            </a:r>
            <a:endParaRPr lang="zh-CN" altLang="en-US"/>
          </a:p>
        </p:txBody>
      </p:sp>
      <p:sp>
        <p:nvSpPr>
          <p:cNvPr id="10492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古代康复阶段：以中医、印度医学等传统医学为基础，注重自然疗法和身心平衡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近代康复阶段：以现代医学为基础，注重功能恢复和疾病预防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当代康复阶段：以生物医学、心理学、社会学等学科为基础，注重整体康复和社区康复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未来康复阶段：以人工智能、大数据等新兴技术为基础，注重个性化康复和精准康复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现代康复医学的特点</a:t>
            </a:r>
            <a:endParaRPr lang="zh-CN" altLang="en-US"/>
          </a:p>
        </p:txBody>
      </p:sp>
      <p:sp>
        <p:nvSpPr>
          <p:cNvPr id="10492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强调多学科合作：康复医学需要与临床医学、心理学、社会学等多个学科合作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强调个体化治疗：根据患者的具体情况制定个性化的康复方案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注重功能恢复：通过康复训练帮助患者恢复身体功能，提高生活质量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重视预防和康复：预防疾病的发生，同时注重疾病的康复和功能恢复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康复医学的理论基础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人体功能评定理论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评定目的：了解人体功能状况，为康复治疗提供依据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评定内容：包括生理、心理、社会功能等方面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评定方法：采用标准化量表、观察法、访谈法等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评定结果：为康复治疗提供指导，制定个性化康复方案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康复治疗理论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康复医学的定义：研究如何帮助患者恢复身体功能、提高生活质量的医学学科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康复治疗的目标：帮助患者恢复身体功能、提高生活质量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康复治疗的原则：个性化、综合性、持续性、整体性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康复治疗的方法：物理治疗、作业治疗、言语治疗、心理治疗等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康复预防理论</a:t>
            </a:r>
            <a:endParaRPr lang="zh-CN" altLang="en-US"/>
          </a:p>
        </p:txBody>
      </p:sp>
      <p:sp>
        <p:nvSpPr>
          <p:cNvPr id="10494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康复医学的定义：研究如何预防和治疗疾病，恢复身体功能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康复医学的目标：提高生活质量，减少疾病复发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康复医学的方法：包括物理治疗、作业治疗、言语治疗等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康复医学的预防措施：包括健康教育、生活方式调整、心理支持等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https://d.book118.com/477200134152006024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康复与康复医学课件</vt:lpstr>
      <vt:lpstr>目录</vt:lpstr>
      <vt:lpstr>单击添加章节标题</vt:lpstr>
      <vt:lpstr>康复与康复医学的定义</vt:lpstr>
      <vt:lpstr>康复的定义</vt:lpstr>
      <vt:lpstr>康复医学的定义</vt:lpstr>
      <vt:lpstr>康复医学与临床医学的关系</vt:lpstr>
      <vt:lpstr>康复医学的发展历程</vt:lpstr>
      <vt:lpstr>康复医学的起源</vt:lpstr>
      <vt:lpstr>康复医学的发展阶段</vt:lpstr>
      <vt:lpstr>现代康复医学的特点</vt:lpstr>
      <vt:lpstr>康复医学的理论基础</vt:lpstr>
      <vt:lpstr>人体功能评定理论</vt:lpstr>
      <vt:lpstr>康复治疗理论</vt:lpstr>
      <vt:lpstr>康复预防理论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2024-08-29T02:32:01.993</cp:lastPrinted>
  <dcterms:created xsi:type="dcterms:W3CDTF">2024-08-28T18:32:02Z</dcterms:created>
  <dcterms:modified xsi:type="dcterms:W3CDTF">2024-08-28T18:32:04Z</dcterms:modified>
</cp:coreProperties>
</file>