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FC90F-375C-46E5-BD3C-37869B14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733FC-0159-49CC-BEE4-490FEF3C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52144-5976-4DC9-B262-BDDA712B4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A6391-B8C5-4B5A-A33E-7584B249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C5CA7-D15E-4A12-8564-801016D8C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08BE0-7D16-4579-B05D-FD74E045C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02F32-B7DA-491D-99A5-C28D933F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0A2FD-D301-4716-9505-09909817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75750-9697-4FCD-880A-0FC5AF00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C4A62-74E3-495F-A2C3-222E3DA2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90B9D-49F5-4532-BA40-09D4A5ECD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20112215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诗歌创作与鉴赏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经典诗歌作品赏析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诗歌创作与鉴赏实践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诗歌在当代社会的意义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诗歌是一种用高度凝练的语言，形象表达作者丰富情感，集中反映社会生活并具有一定节奏和韵律的文学体裁。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诗歌具有情感性、音乐性、语言的高度凝练和形象性。情感是诗歌的灵魂，音乐性是诗歌的重要特征，语言的高度凝练和形象性则是诗歌的基本要素。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古代诗歌起源于劳动，最早的诗歌是民间采风收集整理的《诗经》，之后出现了楚辞、汉赋、唐诗、宋词、元曲等不同形式的诗歌。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是指“五四运动”至中华人民共和国成立以来的诗歌。中国近现代诗歌的主体新诗，诞生于“五四”新文化运动。它是适应时代的要求，以接近群众的白话语言反映现实生活，表现科学民主的革命内容，以打破旧体诗格律形式束缚为主要标志的新体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根据不同的标准，诗歌可以分为不同的类别，如按内容可分为抒情诗、叙事诗、哲理诗等；按形式可分为格律诗、自由诗等；按语言可分为白话诗、文言诗等。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诗歌风格是指诗人在创作中所表现出来的艺术特色和创作个性。常见的诗歌风格有豪放、婉约、清新、明快、沉郁、悲慨等。不同的诗人和不同的作品往往具有不同的风格。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诗歌分类及风格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生活经历、自然景物、社会事件、历史文化等均可成为诗歌创作的灵感源泉。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表达情感、抒发志向、描绘景物、反映社会现实等都可以是诗歌创作的动机。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灵感来源与创作动机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创作动机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根据诗歌主题和情感表达需要，选择具有代表性、形象生动的意象。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通过比喻、拟人、象征等手法，将意象与诗歌内容巧妙融合，增强诗歌的表现力和感染力。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意象运用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诗歌语言应具有凝练、生动、形象的特点，注重词语的选择和搭配。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运用比喻、拟人、夸张、对偶、排比等修辞手法，增强诗歌的艺术效果。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诗歌的节奏和韵律是构成诗歌音乐性的重要因素，应注重音节的安排和韵脚的设置。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通过押韵、平仄、对仗等手法，使诗歌具有优美的音乐感，增强读者的朗读和吟诵体验。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节奏韵律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节奏韵律与音乐性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主题思想与情感表达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深入剖析诗歌的主题思想，理解诗人想要传达的核心观念。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感受诗歌中的情感表达，体会诗人的喜怒哀乐、爱恨情仇。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分析诗歌的情感基调，判断其是积极向上还是消沉悲观。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仔细品味诗歌中的形象描绘，包括人物、景物、事物等。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感受诗歌营造的意境，理解其背后的象征意义和艺术美感。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分析诗歌的意境特点，如朦胧、空灵、壮美等。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形象描绘与意境营造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https://d.book118.com/477201122154006040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2024-09-13T10:18:46.739</cp:lastPrinted>
  <dcterms:created xsi:type="dcterms:W3CDTF">2024-09-13T02:18:46Z</dcterms:created>
  <dcterms:modified xsi:type="dcterms:W3CDTF">2024-09-13T02:18:48Z</dcterms:modified>
</cp:coreProperties>
</file>