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6B90F-FD17-49B4-B0D9-1C45E4B47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00449-714A-49AF-AFE5-7D109843F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55C7B-2559-46CC-B6EB-96E45A574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95EEB-0C80-42CC-A167-0BE2FCD72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2C268B-11A7-47C9-BCA9-F35C1D495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67A6C4-96FA-4736-A3BF-69CD9DA75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6BC266-5A5E-4BF5-B91A-6F913F563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203A3-6A70-45F0-9829-906E3C61C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7BC53-D1F0-4221-B2A4-76DEBD31E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B8659-D83C-4905-BB38-192ED930B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A4498-BFBA-49F5-953B-C02878D17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000270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知行合一追求成长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知行合一理念解读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践行知行合一原则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成长中遇到的挑战与困难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应对挑战，实现成长策略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案例分析：成功人士如何践行知行合一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总结与展望：知行合一在成长中作用及意义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知行合一理念解读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17" r="8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知行合一是指知识和实践相互融合、相互促进的过程，即知识的获取和应用在实践中得到不断完善和升华。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知行合一的定义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知行合一强调知识与实践的统一性，认为知识来源于实践，同时又指导实践，二者相辅相成，缺一不可。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知行合一的内涵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知行合一概念阐述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知与行是相互依存、相互促进的辩证关系。知是行的先导，行为知提供实践场所和检验标准；行是知的体现，知通过行得以实现和验证。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知行分离会导致理论与实践的脱节，使知识成为空洞的理论，实践变得盲目和无效。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知行关系探讨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知行分离的危害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知与行的辩证关系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提升个人素质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知行合一有助于个人在实践中不断学习和成长，提高个人素质和能力。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推动社会进步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知行合一的理念有助于推动社会实践的发展和创新，促进社会进步和发展。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实现人生价值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知行合一有助于个人在实践中实现自我价值和社会价值，创造有意义的人生。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知行合一重要性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践行知行合一原则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分析现状与差距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了解当前所处的位置与目标之间的差距，为制定计划提供依据。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调整目标与方向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根据实际情况，适时调整目标与方向，确保始终朝着正确的方向前进。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确定个人或团队的长远目标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明确自己想要实现什么，将目标分解为可操作的短期目标。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明确目标与方向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根据目标与现状，制定具体的行动计划，包括时间表、资源分配、风险应对措施等。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设计行动方案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不断调整与优化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针对每个短期目标，设计相应的行动方案，明确具体的步骤和措施。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在实施过程中，根据实际情况不断调整与优化计划和行动方案，确保其有效性。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制定计划与行动方案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保持对目标的坚定信念和决心，积极面对挑战和困难。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坚定执行决心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定期跟进计划的执行情况，及时发现问题并进行调整和改进。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持续跟进与反馈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通过学习和实践不断提升自己的能力和素质，为更好地实现目标奠定基础。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不断学习与提升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坚持不懈地执行与调整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成长中遇到的挑战与困难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24" b="36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知识储备不足问题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知识体系不完善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在成长过程中，由于学习时间和资源的限制，个人的知识体系往往难以覆盖所有领域，容易出现知识盲区。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知识更新迅速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随着科技的发展和社会的进步，知识更新的速度不断加快，个人难以跟上时代的步伐。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学习方法不当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缺乏有效的学习方法和策略，导致学习效率低下，难以积累足够的知识储备。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在技能学习的过程中，由于缺乏实践经验和反复练习，技能熟练度往往难以达到高水平。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技能熟练度不足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在技能应用和创新方面，容易受到思维定势和惯性思维的限制，难以突破自我。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缺乏创新思维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877" r="2387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在技能提升的过程中，缺乏专业导师的指导和建议，容易走弯路或停滞不前。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缺少专业指导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技能提升瓶颈问题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https://d.book118.com/478000027011006024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2024-08-30T22:53:42.800</cp:lastPrinted>
  <dcterms:created xsi:type="dcterms:W3CDTF">2024-08-30T14:53:42Z</dcterms:created>
  <dcterms:modified xsi:type="dcterms:W3CDTF">2024-08-30T14:53:44Z</dcterms:modified>
</cp:coreProperties>
</file>