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4533B-B7F1-420A-9FA3-3ADB7F1C2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BE566-B4E5-4CA7-BD5C-E55269859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FF444-608B-40F2-994D-3EDFD5A0C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C5B61-E00A-4780-A675-33287FF4F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D829B9-D378-42D8-A3E1-8934B85C2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B3DABE-DECC-492A-ADE5-4F5EE4321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00705F-CA38-49BA-93E8-3DD381CDE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53381-A351-4C18-B202-DC1912D48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5024D-5FD6-4572-A712-47E4AA683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E5163-087B-42F6-BE3A-34E6E3504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95ED1-B332-4F60-85E1-441344B92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01022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窒息急救护理课件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窒息急救处理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窒息急救护理案例分析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87" r="1898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窒息通常是由于异物、呕吐物、血液、粘液等物质进入呼吸道，或者喉部、气管发生痉挛或肿胀等原因引起的。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窒息是指呼吸系统受到阻塞，导致呼吸困难甚至窒息死亡的情况。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可分为上呼吸道阻塞和下呼吸道阻塞。上呼吸道阻塞通常发生在喉部或气管上部，而下呼吸道阻塞则发生在气管下部或支气管部位。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可分为机械性窒息和中毒性窒息。机械性窒息是由于异物、呕吐物等阻塞呼吸道引起的，而中毒性窒息则是由有毒气体、药物等引起的。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按照阻塞原因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按照阻塞部位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三凹征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窒息的症状与体征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451" r="1645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014" r="201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395" r="1439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患者会出现呼吸急促、气喘、胸闷等症状，严重时甚至无法呼吸。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由于缺氧，患者的口唇、指甲等部位会呈现青紫色。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患者吸气时会出现胸骨上窝、锁骨上窝和肋间隙凹陷的症状。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患者可能会出现昏迷、抽搐等症状，严重时甚至会导致死亡。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窒息急救处理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一旦发现有人窒息，立即启动急救程序，迅速进行现场救援。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572" r="1957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92" r="11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在紧急情况下保持冷静，以便做出正确的判断和采取有效的措施。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在救援过程中，确保自身和周围环境的安全，避免造成二次伤害。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迅速检查患者呼吸道是否通畅，清除呼吸道内的异物或分泌物。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542" r="6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检查呼吸道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将患者的头部向后倾斜，以打开气道。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头部后仰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用一只手抬起患者的下颌，使口腔、咽喉和呼吸道成一条直线。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抬起下颌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捏鼻吹气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捏住患者的鼻子，对患者的口腔进行吹气，使胸部隆起。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吹气频率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吹气频率为每分钟10-12次，每次吹气持续吹气1秒以上。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观察胸廓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观察患者胸廓是否起伏，判断人工呼吸是否有效。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https://d.book118.com/478001022022006030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2024-09-06T08:18:30.390</cp:lastPrinted>
  <dcterms:created xsi:type="dcterms:W3CDTF">2024-09-06T00:18:30Z</dcterms:created>
  <dcterms:modified xsi:type="dcterms:W3CDTF">2024-09-06T00:18:32Z</dcterms:modified>
</cp:coreProperties>
</file>