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F128F-49F5-4865-804C-407EB435E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AFC6A-473D-452C-B28B-BA8A8245D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4BB8C-A6AB-43EF-985C-7CC9A1C2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94847-6B98-432C-8A53-31964E361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98D829-0D04-44A7-8D72-7D7394E09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D57ECE-99B5-4C98-B5AF-A09612E9C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A7BB5-01D8-4A0F-BD5F-9B00FE70A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14ACA-C866-4A85-B7E8-E466A6B4C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EF8BB-ADE6-40A3-97D3-C18CCEA42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F678C-111A-4AA4-8FEA-8499B484C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2F524-276C-45FE-B740-EE33BDAE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1034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护理查房小组分工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总结词：合理安排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详细描述：根据参与人员的日程安排，选择一个合适的时间进行查房，确保所有成员都能参与。同时，要选择一个安静、整洁、适合讨论的场所进行查房，以便于成员们集中精力。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详细描述：在查房前，要明确查房的主题和目的，以便于成员们有针对性地进行准备。主题应具有代表性，能够反映临床实践中的常见问题或难点。目的应明确、具体，以便于评估查房效果。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确定查房主题和目的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总结词：合理分工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详细描述：根据查房主题和目的，确定参与人员，并对其进行合理分工。分工应明确、具体，以便于成员们更好地发挥自己的专业优势。同时，要确保每个成员都有机会发表自己的观点和建议。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确定参与人员和分工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患者信息收集与核对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收集患者基本信息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包括姓名、年龄、性别、病情、治疗情况等，确保查房前对患者的病情状况有全面了解。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核对患者身份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确保查房对象与所收集的患者信息一致，防止发生医疗差错。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由经验丰富的护士演示护理操作，包括日常护理、病情观察、并发症预防等。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结合实际操作，向小组成员讲解护理知识，提高小组成员的护理技能和理论知识。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护理操作演示与讲解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讲解护理知识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演示护理操作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根据患者病情和护理情况，提出存在的护理问题，如并发症预防、患者心理护理等。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提出护理问题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小组成员共同讨论，提出解决方案，并确定实施计划和责任人。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讨论解决方案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护理问题讨论与解决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根据患者病情和讨论结果，制定个性化的护理计划。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按照护理计划实施护理措施，并定期评估效果，及时调整计划。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55" r="255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https://d.book118.com/478001034116006034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2024-09-13T06:34:20.427</cp:lastPrinted>
  <dcterms:created xsi:type="dcterms:W3CDTF">2024-09-12T22:34:20Z</dcterms:created>
  <dcterms:modified xsi:type="dcterms:W3CDTF">2024-09-12T22:34:22Z</dcterms:modified>
</cp:coreProperties>
</file>