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F593-78BA-42B0-987C-95760917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3899D-C637-46EF-AE95-02700C76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3EB5B-1FDA-4CD1-8C53-225F94928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19C72-57F9-40FC-8377-5799B4D7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98DAA-742D-4471-9C9A-C476DCE0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91EC1-3799-42AE-B44A-9A9E113E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5912B-8CBF-4209-821F-E54D37355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D593C-1B14-4271-AB2C-39A5669B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9B017-CE5F-496B-8B28-542DAA275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7C854-B0FE-4B0D-8A95-51D8B04B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07DD8-E82E-4983-BD6A-283C2756F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1112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新时代高校劳动教育理论与实践教程》专题七\n## 1.新时代高校劳动教育的重要性及意义\n### 1.1新时代高校劳动教育对培养社会主义建设者和接班人的作用\n### 1.2新时代高校劳动教育对提升学生综合素质的影响\n### 1.3新时代高校劳动教育对社会发展的贡献\n## 2.新时代高校劳动教育的理论体系\n### 2.1劳动教育的基本原理与原则\n### 2.2劳动教育的目标与内容\n### 2.3劳动教育的方法与评价\n## 3.新时代高校劳动教育的实践体系\n### 3.1劳动教育的课程与实践平台建设\n### 3.2劳动教育的教师队伍建设与培训\n### 3.3劳动教育的学生参与与成果展示\n## 4.新时代高校劳动教育的创新与发展\n### 4.1劳动教育与现代教育技术的融合\n### 4.2劳动教育与创新创业教育的结合\n### 4.3劳动教育与乡村振兴、区域发展的联动\n## 5.新时代高校劳动教育的挑战与对策\n### 5.1劳动教育面临的挑战与问题\n### 5.2劳动教育的对策与建议\n### 5.3劳动教育的未来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400"/>
              <a:t>《新时代高校劳动教育理论与实践教程》专题七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新时代高校劳动教育的重要性及意义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培养学生的劳动观念和劳动精神</a:t>
                </a:r>
                <a:endParaRPr/>
              </a:p>
            </p:txBody>
          </p:sp>
          <p:sp>
            <p:nvSpPr>
              <p:cNvPr id="1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增强学生对劳动的认识和尊重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培养学生的责任感和创新精神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提高学生的实践能力和团队协作能力</a:t>
                </a:r>
                <a:endParaRPr/>
              </a:p>
            </p:txBody>
          </p:sp>
        </p:grpSp>
        <p:grpSp>
          <p:nvGrpSpPr>
            <p:cNvPr id="1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培养学生的实践能力和职业技能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提高学生的动手能力和解决问题的能力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培养学生的职业素养和职业道德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为学生提供更多的就业和发展机会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培养学生的综合素质和全面发展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提高学生的思想觉悟和道德品质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培养学生的审美能力和人文素养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促进学生的身心健康和个性发展</a:t>
                </a:r>
                <a:endParaRPr/>
              </a:p>
            </p:txBody>
          </p:sp>
        </p:grpSp>
      </p:grpSp>
      <p:pic>
        <p:nvPicPr>
          <p:cNvPr id="1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新时代高校劳动教育对培养社会主义建设者和接班人的作用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增强学生的社会责任感和国家认同感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培养学生的诚信意识和团队精神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提高学生的道德品质和职业道德水平</a:t>
                </a:r>
                <a:endParaRPr/>
              </a:p>
            </p:txBody>
          </p:sp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提高学生的思想道德素质</a:t>
                </a:r>
                <a:endParaRPr/>
              </a:p>
            </p:txBody>
          </p:sp>
        </p:grpSp>
        <p:grpSp>
          <p:nvGrpSpPr>
            <p:cNvPr id="18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拓展学生的知识面和学术视野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培养学生的创新思维和实践能力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提高学生的科学素养和学术水平</a:t>
                </a:r>
                <a:endParaRPr/>
              </a:p>
            </p:txBody>
          </p:sp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提高学生的科学文化素质</a:t>
                </a:r>
                <a:endParaRPr/>
              </a:p>
            </p:txBody>
          </p:sp>
        </p:grpSp>
        <p:grpSp>
          <p:nvGrpSpPr>
            <p:cNvPr id="18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培养学生健康的生活方式和运动习惯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提高学生的心理素质和抗压能力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促进学生的身心健康和全面发展</a:t>
                </a:r>
                <a:endParaRPr/>
              </a:p>
            </p:txBody>
          </p: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提高学生的身心健康素质</a:t>
                </a:r>
                <a:endParaRPr/>
              </a:p>
            </p:txBody>
          </p:sp>
        </p:grpSp>
      </p:grpSp>
      <p:pic>
        <p:nvPicPr>
          <p:cNvPr id="18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新时代高校劳动教育对提升学生综合素质的影响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为社会培养高素质人才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培养具有劳动观念和实践能力的人才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培养具有创新精神和创业能力的人才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培养具有社会责任感和国家认同感的人才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促进社会经济发展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提高劳动者的素质和技能水平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培养更多的创新创业人才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为社会经济发展提供人才支持和智力保障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提升国家文化软实力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培养具有高尚道德品质和审美能力的人才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传播中华优秀传统文化和社会主义先进文化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提升国家的文化影响力和国际地位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新时代高校劳动教育对社会发展的贡献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新时代高校劳动教育的理论体系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劳动教育的基本原理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劳动创造价值原理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劳动教育与发展生产力原理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劳动教育与人的全面发展原理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劳动教育的基本原则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个性化与全面发展相结合原则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教育与生产相结合原则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劳动教育的基本原理与原则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劳动教育的目标与内容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劳动教育的目标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培养学生的劳动观念和实践能力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培养学生的创新精神和创业能力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培养学生的综合素质和全面发展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劳动教育的内容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劳动观念教育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职业技能教育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创新创业教育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心理健康教育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劳动教育的方法与评价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劳动教育的方法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探究式教学法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网络教学法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劳动教育的评价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同伴评价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新时代高校劳动教育的实践体系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劳动教育的课程与实践平台建设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劳动教育的课程设置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必修课程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选修课程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实践课程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劳动教育的实践平台建设   -校内实践基地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校外实践基地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网络实践平台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https://d.book118.com/478001112031006041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《新时代高校劳动教育理论与实践教程》专题七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2024-09-19T21:44:45.507</cp:lastPrinted>
  <dcterms:created xsi:type="dcterms:W3CDTF">2024-09-19T13:44:45Z</dcterms:created>
  <dcterms:modified xsi:type="dcterms:W3CDTF">2024-09-19T13:44:47Z</dcterms:modified>
</cp:coreProperties>
</file>