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B7B1D-B349-4E0D-86F6-3D6EDF8A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8964-2089-44D4-AEFF-B2224229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6478-0DF4-4BE8-B7C7-9C89DEAF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F9D2C-F6E1-4A64-81FF-74464897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B834C-C812-4037-8E62-0D52C28AB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EE048-AED5-4BFE-B93F-DACD86C9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A1DA0-3C24-4A11-A7F8-A7096852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F7CA2-CF67-4B18-B403-76BFA7FFD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61634-3916-4F2C-B66E-625A831B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5DBC1-B0EE-49FD-9FCF-CE5265C74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5DD6-4D02-498B-936B-864A9247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31100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纤维保温冒口项目评价分析报告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项目环境和社会影响评价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随着我国工业的快速发展，能源消耗和环境污染问题日益严重，节能减排已成为国家重要战略。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纤维保温材料作为一种高效节能材料，在工业领域具有广泛的应用前景。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纤维保温冒口项目旨在研发高效、环保的纤维保温材料，为工业节能减排做出贡献。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8506" b="185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建立纤维保温材料的技术标准和规范，推动行业健康发展。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研发出高效、环保的纤维保温材料，提高能源利用效率，降低能耗和排放。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通过技术创新和产品升级，提升纤维保温材料的市场竞争力。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研究纤维保温材料的原料选择、制备工艺和性能优化。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建立纤维保温材料的技术标准和规范，制定相应的检测和认证体系。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开发适用于不同工业领域的纤维保温材料产品。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对纤维保温材料的市场需求、竞争态势和商业模式进行调研分析。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项目技术评价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该项目所采用的技术具有先进性，能够满足当前市场的需求和技术发展趋势。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采用了纤维保温冒口技术，该技术相对于传统的保温方法具有更高的保温效果和更低的成本，符合当前市场对高效、节能、环保的需求。此外，该项目的技术还采用了智能控制和远程监控等先进技术，提高了设备的自动化和智能化水平，进一步提升了技术的先进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技术的先进性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该项目所采用的技术已经经过了充分的验证和测试，具有较高的成熟度。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技术经过了多年的研发和试验，已经经过了多轮的优化和改进，具有较高的稳定性和可靠性。此外，该技术在其他类似项目中已经得到了广泛应用和验证，取得了良好的效果和反馈，进一步证明了该技术的成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技术的成熟度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该项目的实施难度相对较低，能够快速、准确地完成技术实施。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所采用的技术已经经过了充分的试验和验证，具有明确的实施方案和技术规范，能够保证技术实施的准确性和可靠性。此外，该项目的技术实施还采用了模块化设计，降低了实施难度和风险，提高了实施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技术实施难度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项目经济评价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根据项目运营需求，估算项目所需流动资金，包括原材料采购、生产运营、市场营销等方面的费用。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将建设投资与流动资金相加，得出项目总投资。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建设投资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根据项目规模、建设内容等因素，估算建设投资总额，包括设备购置、建筑工程、安装工程等方面的费用。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根据市场调查和预测，估算项目产品的销售收入。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根据项目实际情况，估算项目运营过程中的各项成本费用，包括原材料成本、人工成本、能源费用等。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将销售收入减去成本费用，得出项目的利润。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https://d.book118.com/478003110004006031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2024-09-07T15:52:17.090</cp:lastPrinted>
  <dcterms:created xsi:type="dcterms:W3CDTF">2024-09-07T07:52:17Z</dcterms:created>
  <dcterms:modified xsi:type="dcterms:W3CDTF">2024-09-07T07:52:18Z</dcterms:modified>
</cp:coreProperties>
</file>