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84C81-4BD6-4DCC-9E14-9BDEB128F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B3112-9231-4284-89BA-3688799E9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EEC01-054E-44B1-9DCA-21334A81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AF7C1-0DAB-4A02-BF4D-9C270380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12F7C-45EB-4383-A9C2-7A8A0782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A2F19-F0EF-4F5C-8EC1-96A30FC7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C92C9-6AB6-4E6C-A692-A8B5FD38F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C2AB5-24FA-422B-A05F-D8E9CEE92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B96AF-1656-47D9-864F-F2D26316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DFBD8-9A36-4D65-855F-E1890054E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D7AA6-2186-40F8-98E6-5F420548B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3114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《RevitMEP教程》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RevitMEP基础介绍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建模环境与基本操作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建筑设备建模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协同设计与碰撞检测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工程量统计与出图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RevitMEP高级应用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RevitMEP基础介绍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该软件支持多专业协同设计，能够实现建筑、结构和MEP专业之间的无缝集成。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RevitMEP具有强大的建模功能，可以创建精确的3D模型，并支持从设计到施工的全程数字化管理。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256" r="42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52" r="255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RevitMEP是Autodesk公司开发的一款专门用于机械、电气和管道（MEP）工程设计的BIM软件。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RevitMEP软件概述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MEP工程设计流程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初步设计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协同与碰撞检测</a:t>
              </a:r>
              <a:endPara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建立初步模型，进行方案比选和优化。</a:t>
              </a:r>
              <a:endPara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与其他专业进行协同设计，进行碰撞检测和解决。</a:t>
              </a:r>
              <a:endPara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需求分析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详细设计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出图与交付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明确设计目标，收集相关数据和资料。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深化模型设计，完善细节和参数设置。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生成施工图纸和明细表，进行项目交付。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RevitMEP界面与功能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建模工具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详细讲解RevitMEP中的建模工具，包括墙、门、窗、楼板、屋顶、楼梯等建筑元素的创建和编辑方法。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基本操作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介绍如何新建、打开、保存项目，以及视图控制、选择、修改等基本操作。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界面组成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包括菜单栏、工具栏、属性栏、项目浏览器、视图控制栏等。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MEP专业工具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介绍管道、风管、电气线路等MEP专业元素的创建和编辑方法，以及相关的族库管理和参数设置。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分析与优化功能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讲解如何使用RevitMEP进行能量分析、照明分析、碰撞检测等分析和优化功能。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建模环境与基本操作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创建新项目与设置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在弹出的对话框中选择合适的项目模板，例如“机械”、“电气”或“管道”等。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打开Revit MEP软件，点击“新建”按钮开始创建新项目。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根据需要配置项目设置，如楼层设置、标高设置、轴网设置等。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设置项目的基本信息，如项目名称、位置、单位等。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使用视图控制栏中的工具进行视图缩放、平移、旋转等操作。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通过视图属性对话框调整视图的详细程度、视觉样式等参数。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视图控制与导航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利用导航栏中的工具进行三维视图中的漫游和飞行。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掌握快捷键和鼠标滚轮等操作技巧，提高视图控制效率。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使用选择工具选择单个或多个对象，如点选、框选等。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掌握修改工具栏中的命令，如移动、旋转、镜像、阵列等。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利用过滤器功能对选择的对象进行筛选和分类。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了解对象属性对话框中的参数设置，如尺寸、材质、连接等。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9779" r="977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236" b="423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选择与修改对象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保存与共享模型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定期保存项目文件，避免数据丢失。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了解如何导出模型为DWG、IFC等格式，以便与其他软件进行协作。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使用“另存为”功能保存项目的不同版本或备份文件。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掌握如何设置工作集和中心文件，实现多人协同工作。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建筑设备建模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管道绘制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管件添加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系统设置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碰撞检测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管道系统建模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09" r="1420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掌握在Revit中绘制各种类型管道的基本方法，如直线管道、弯曲管道等。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学习如何为管道系统添加必要的管件，如阀门、法兰、弯头等。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了解如何设置管道系统的属性，如管道类型、材质、管径等。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运用Revit的碰撞检测功能，检查管道系统与其他建筑元素之间的冲突。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设备布置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线路连接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系统设置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照明分析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电气系统建模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掌握在Revit中布置电气设备的方法，如配电盘、开关、插座等。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了解如何设置电气系统的属性，如电压、电流、导线类型等。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学习如何连接电气设备，建立完整的电气回路。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运用Revit的照明分析功能，评估室内照明效果，优化电气设计。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https://d.book118.com/478003114113006032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2024-09-10T08:43:32.095</cp:lastPrinted>
  <dcterms:created xsi:type="dcterms:W3CDTF">2024-09-10T00:43:32Z</dcterms:created>
  <dcterms:modified xsi:type="dcterms:W3CDTF">2024-09-10T00:43:34Z</dcterms:modified>
</cp:coreProperties>
</file>