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5F8F8-BF27-4AFC-AE82-6A124FD6E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1922C-F701-464B-95B0-97567CBEB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B5DDE-DD72-47AF-B7C8-B694DC9E3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36AD6-5B61-4B67-B471-50F46A6A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D79BA-0CD0-4B81-945E-ED052B966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F5331-56DB-4E55-94F8-B6E20F8A2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AE361-B020-4C39-A99F-2D4CC3A9D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1D99F-57E2-4AF1-86CA-E433E2B37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86921-480A-419C-A54B-3C50EEEA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EE822-77EB-41E1-BEFD-28CC51A85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4C546-7AA6-44BB-8033-A3BD9B712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4016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护理教学查房妇产科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护理教学查房概述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护理教学查房实施流程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妇产科护理教学查房案例分析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护理教学查房效果评估与改进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未来妇产科护理教学查房的发展趋势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护理教学查房概述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护理教学查房是一种以临床实践为基础，以提高护理人员专业知识和技能为目标的教学活动。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通过实际操作和案例分析，培养护理人员的临床思维、问题解决能力和团队协作精神，提高整体护理水平。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通过教学查房，护理人员能够掌握最新的临床知识和技能，从而提高护理质量，保障患者安全。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教学查房有助于增强团队凝聚力，促进不同部门和层级之间的沟通与合作。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通过教学查房的实践和培训，可以培养出更多具备专业素养和实践能力的优秀护理人才。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护理教学查房起源于20世纪初，随着医学和护理学科的发展，其内容和形式也不断完善。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未来，随着医疗技术的不断进步和学科交叉的增多，护理教学查房将更加注重跨学科合作和实践能力的培养。同时，随着信息化技术的应用，教学查房将更加注重数字化、智能化发展，提高教学效率和效果。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妇产科护理的对象是女性，涉及生育、生殖健康等特殊问题。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292" r="2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特殊护理对象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妇产科患者常常面临生育、避孕、性传播疾病等方面的心理压力，需要心理护理。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妇产科涉及患者个人隐私，需要严格保护患者隐私，维护患者尊严。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妇产科常见疾病与护理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妇科炎症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如阴道炎、宫颈炎等，需保持清洁卫生，遵医嘱用药。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生殖系统肿瘤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如子宫肌瘤、卵巢囊肿等，需定期检查，关注病情变化。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如妊娠高血压、妊娠糖尿病等，需定期产检，监测母婴健康。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尊重患者的隐私权、知情权、选择权等。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67" b="2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尊重患者权利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遵循医疗规范，确保母婴安全和健康。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保护母婴安全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375" b="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遵守相关法律法规，如《中华人民共和国母婴保健法》等。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妇产科护理伦理与法规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掌握妇产科专科护理技能，如产程观察、接生技术等。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掌握基础护理技能，如生命体征监测、静脉输液等。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通过实践经验积累，不断提高护理技能水平。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妇产科护理技能与实践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护理教学查房实施流程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根据教学大纲和临床实践需求，选择妇产科相关的主题，如产房护理、妇科疾病护理等。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69" r="1586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收集相关疾病的最新指南、临床经验总结等资料，整理成教学材料。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确定参与教学查房的教师和学生，分配角色和任务。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护理操作演示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教师或经验丰富的护士演示妇产科护理操作技能，如会阴擦洗、新生儿护理等。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讨论与互动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学生提问、讨论，教师引导深入探讨，分享临床经验。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由教师介绍典型病例，包括患者基本信息、病情、诊断、治疗方案等。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https://d.book118.com/478004016052006025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2024-09-02T00:15:10.519</cp:lastPrinted>
  <dcterms:created xsi:type="dcterms:W3CDTF">2024-09-01T16:15:10Z</dcterms:created>
  <dcterms:modified xsi:type="dcterms:W3CDTF">2024-09-01T16:15:12Z</dcterms:modified>
</cp:coreProperties>
</file>