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F1BBA2-E93E-44EF-B943-FA280F32A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BCA14-7B6C-4AC5-B394-69B38FEFD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CFAE6C-FC01-4B02-A132-0E2BC1C8B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2F8B37-D194-4B99-9F35-FE40163FA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77A21D-BE16-4F26-A663-E8B7C04776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4727DF-27EE-49FA-81EB-4EBFAFDB4F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7721E4-7E39-4AA0-AA68-8F19D9ABD1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3083B0-F21B-4DD4-B3F4-3134F873E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C9ADE-8964-43E0-95D1-D051F51742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21CEEA-59AC-4869-BEB0-9DB13A984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135E5-699D-4938-B0CA-CB842460C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0510105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中考英语专题复习培训课件单项选择技巧和题目解析篇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Catalog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Introduction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Multiple Choice Questions in English for the Middle School Entrance Examination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Vocabulary and Grammar Knowledge Sorting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Problem analysis and answering skills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Practical exercises and simulation testing</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Catalog</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Identifying the Question Type: Recognizing the different types of single choice questions such as vocabulary, grammar, reading comprehension, and situational dialogue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Understanding the Question Stem: Analyzing the question stem to identify key information and determine the focus of the question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Eliminating Incorrect Answers: Using elimination techniques to bring down the choices and increase the chance of selecting the correct answer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Answering the Question: Selecting the most appropriate answer based on the question stem, estimation of incorrect answers, and knowledge of the subject matter</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Single Choice Techniques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Question Analysis</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Analyzing the Text</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Reading the text carefully to understand the context, identifying key information, and determining the main idea</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Identifying the Question Focus</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Determining the focus of the question by analyzing the question stem and related it to the text</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Locating the Answer in the Text</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Using scanning and skimming techniques to locate the answer in the text quickly and effectively</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Verifying the Answer</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Checking the answer against the question stem and the text to ensure it is correct and relevant</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Introduction</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To help students master the techniques of answering single choice questions in English, improve their accuracy and speed, and enhance their overall English proficiency</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Objectives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Single choice questions are a common and critical part of middle school entrance examination English tests Mastering the techniques of answering these questions can significantly improve students' test scores and increase their chances of admission to good middle schools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Importance</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Training objectives and importance</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Overview of courseware content</a:t>
              </a:r>
            </a:p>
          </p:txBody>
        </p:sp>
      </p:grpSp>
      <p:sp>
        <p:nvSpPr>
          <p:cNvPr id="25" name="TextBox 25"/>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Introduction to single choice question types and formats</a:t>
            </a:r>
          </a:p>
        </p:txBody>
      </p:sp>
      <p:sp>
        <p:nvSpPr>
          <p:cNvPr id="26" name="TextBox 26"/>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Detailed explanation of common question types and answering techniques</a:t>
            </a:r>
          </a:p>
        </p:txBody>
      </p:sp>
      <p:sp>
        <p:nvSpPr>
          <p:cNvPr id="27" name="TextBox 27"/>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Analysis of typical misses made by students and how to avoid them</a:t>
            </a:r>
          </a:p>
        </p:txBody>
      </p:sp>
      <p:sp>
        <p:nvSpPr>
          <p:cNvPr id="28" name="TextBox 28"/>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Practice exercises and mock tests to reinforce learning</a:t>
            </a:r>
          </a:p>
        </p:txBody>
      </p:sp>
      <p:sp>
        <p:nvSpPr>
          <p:cNvPr id="29" name="TextBox 29"/>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Strategies for time management and test taking skills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Multiple Choice Questions in English for the Middle School Entrance Examination</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Multiple choice questions in English for the middle school entrance examination, including vocabulary, grammar, reading comprehension, and cloze tests Each type of question has its own unique characteristics and requires different skills to solve</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Score distribution</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The score distribution of multiple choice questions varies depending on the exam. Generally, invoicing and grammar questions account for a relatively small promotion of the total score, while reading comprehension and cloze tests account for a larger promotion</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Question types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of question types and distribution of scores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Common test points: Vocabulary questions often test word meanings, word usage, and synonyms/antonyms Grammar questions focus on presence structure, tense/prospect usage, and subject verb agreement Reading comprehension questions assessment understanding of main ideas, details, and inference skills Cloze tests evaluate language proficiency and comprehension skills by requiring students to fill in blanks with appropriate words or phrases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Proposal trends: In recent years, there has been an increasing emphasis on reading comprehension and cloze tests in middle school entrance exams This trend reflects the importance of developing students' comprehensive language skills and ability to understand and analyze texts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test points and proposal trends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Vocabulary questions: To solve vocabulary questions, students should familiarize themselves with common word meanings and usage through extensive reading and practice They can also use context clues to infer the meaning of unknown words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Grammar questions: For grammar questions, students should master basic grammar rules and sentence structures They can practice identifying and correcting gross errors in senses to improve their accuracy</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Reading comprehension questions: To excel in reading comprehension, students should develop their reading speed and comprehension skills through regular practice They should also learn to identify key information in texts and use inference skills to answer questions that require deep understanding</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Cloze tests: For cloze tests, students should focus on improving their language proficiency and comprehension skills They can practice filling in blanks with appropriate words or phrases based on context clubs and graphical rules Additionally, they can read extensively to improve their vocabulary and understanding of presence structures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Problem solving strategies and technologies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https://d.book118.com/478005101057006040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2024-09-18T21:19:16.540</cp:lastPrinted>
  <dcterms:created xsi:type="dcterms:W3CDTF">2024-09-18T13:19:16Z</dcterms:created>
  <dcterms:modified xsi:type="dcterms:W3CDTF">2024-09-18T13:19:18Z</dcterms:modified>
</cp:coreProperties>
</file>