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F84C6-4849-4BF0-8465-8FB379765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F3230-0206-41B7-9232-515A138FA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5A94E-147B-4364-9A6A-22A3A8D5D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557CC-6604-4E68-9781-2E637DBB5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BAE065-E68E-414E-B32A-014440504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AC4B3B-5B83-4A4C-BBA8-D4C11952A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F12416-7A48-4640-96BD-3CD642330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B50EA-181D-496F-BFA8-D5A005E9D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5B2E9-3E6A-4E48-B658-12E58856C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61EE2-5506-4091-8BFC-3632FA14D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51462-23EF-452F-801A-E7E9E8C32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0510604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脏支架后护理演讲PPT\n## 1.心脏支架手术简介及重要性\n### 1.1心脏支架手术的定义与原理\n### 1.2心脏支架手术的适应症与禁忌症\n### 1.3心脏支架手术的优势与风险\n## 2.心脏支架后的护理注意事项\n### 2.1术后药物治疗的指导与监测\n### 2.2日常生活中的护理与调整\n### 2.3预防感染与并发症的措施\n## 3.心脏支架后心理护理与支持\n### 3.1心理压力的识别与调整\n### 3.2心理干预与心理疏导的方法\n### 3.3社会支持与家庭关怀的作用\n## 4.心脏支架后康复锻炼与指导\n### 4.1康复锻炼的重要性与原则\n### 4.2适宜的运动方式与强度\n### 4.3康复锻炼的监测与调整\n## 5.心脏支架后定期检查与随访\n### 5.1定期检查的时间与项目\n### 5.2随访的重要性与方式\n### 5.3异常情况下的处理与就医建议\n## 6.心脏支架后护理的未来展望\n### 6.1新技术与新方法的应用\n### 6.2护理模式的创新与发展\n### 6.3患者自我管理的提升与参与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心脏支架后护理演讲PPT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心脏支架手术简介及重要性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心脏支架手术的定义与原理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心脏支架手术是一种微创手术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将支架送入堵塞的血管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支架扩张，使血管重新通畅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球囊扩张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支架内的药物涂层有助于预防再狭窄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冠心病患者，药物治疗无效或加重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冠状动脉狭窄或堵塞，影响心脏供血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对支架材料过敏的患者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严重的心肺功能不全患者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不能耐受手术的患者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心脏支架手术的适应症与禁忌症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心脏支架手术的优势与风险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微创手术，创伤小，恢复快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缓解心肌缺血，改善心脏功能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降低心肌梗死风险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内皮损伤，可能导致血栓形成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支架内再狭窄，可能需要再次手术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出血、感染等手术并发症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心脏支架后的护理注意事项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药物治疗指导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按时服用抗血小板药物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控制血压、血脂、血糖等危险因素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药物监测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定期检查血小板功能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观察有无出血、皮疹等不良反应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术后药物治疗的指导与监测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注意休息，避免剧烈运动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低盐、低脂、低糖饮食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戒烟限酒，保持良好的生活习惯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日常生活中的护理与调整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预防感染与并发症的措施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保持伤口清洁，定期换药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注意有无胸闷、心悸等症状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心脏支架后心理护理与支持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心理压力识别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焦虑、抑郁、恐惧等情绪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对疾病的担忧、对未来的不确定感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心理调整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学会放松，保持乐观心态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增强信心，相信自己能够康复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心理压力的识别与调整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心理干预与心理疏导的方法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心理咨询、心理治疗等专业干预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药物治疗，如抗焦虑、抗抑郁药物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心理疏导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与家人、朋友沟通，分享感受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参加病友交流，互相鼓励和支持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医疗保险、医疗救助等政策支持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社区、单位等组织的关心与支持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家庭关怀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家人的关心、照顾和鼓励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家庭环境的舒适与和谐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社会支持与家庭关怀的作用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https://d.book118.com/478005106044006037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心脏支架后护理演讲PPT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2024-09-17T02:10:37.646</cp:lastPrinted>
  <dcterms:created xsi:type="dcterms:W3CDTF">2024-09-16T18:10:37Z</dcterms:created>
  <dcterms:modified xsi:type="dcterms:W3CDTF">2024-09-16T18:10:39Z</dcterms:modified>
</cp:coreProperties>
</file>