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59C21C-D4A1-4A67-8BDE-DB548C006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C085CF-ACA1-476F-9D60-9CE8CAAAF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A2586D-76A0-4292-AD69-B9F708D14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B700B5-86B5-4A01-A05E-8A0EBFB01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86EE76-A502-45F5-B232-594DC3837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1A6448-683F-4F90-8655-4A0C6D92B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D7351B-2B97-4A4C-AA6B-3A43C48BD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E0610C-E6D8-4FFC-A0AA-BF47162BF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F79AFB-F2AE-4C80-96C1-3CB435C1A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A19170-4B2B-40E6-9D05-8EB288D42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B057D5-AB5C-4610-8A05-C00198CB9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0513213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4132" y="2972821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FFFDFD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804132" y="3490717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4132" y="785914"/>
            <a:ext cx="7746331" cy="1834527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微胶囊技术的应用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8681" y="1552432"/>
            <a:ext cx="2025156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3860212" y="1095804"/>
            <a:ext cx="5156086" cy="4666392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微胶囊技术概述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微胶囊制备技术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微胶囊在食品工业中应用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微胶囊在医药领域应用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微胶囊在化妆品行业应用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微胶囊在其他领域应用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微胶囊技术概述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32" r="363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微胶囊技术是一种将固体、液体或气体物质包裹在微型胶囊中的技术，这些微型胶囊通常由高分子材料制成，具有核壳结构。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自20世纪50年代微胶囊技术诞生以来，经历了从实验室研究到工业化应用的历程，如今已广泛应用于医药、食品、化妆品、农业等领域。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微胶囊技术通过物理或化学方法将芯材物质包裹在微型胶囊中，形成核壳结构。根据芯材性质和制备工艺的不同，可以选择不同的壁材和制备方法。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控制释放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通过调节壁材的组成和厚度，可以实现芯材的缓慢释放或定时释放。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微胶囊技术具有以下特点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掩蔽异味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对于具有不良气味的芯材，微胶囊化可以掩蔽其异味，改善产品的感官品质。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保护芯材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避免芯材与外界环境直接接触，提高芯材的稳定性和保存期限。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提高生物利用度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对于某些难溶性药物或营养物质，微胶囊化可以提高其在体内的溶解度和生物利用度。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原理及特点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微胶囊技术已广泛应用于以下领域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用于药物缓控释、靶向给药、基因治疗等。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医药领域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用于食品添加剂、营养强化剂、功能性食品等。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食品领域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应用领域与前景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化妆品领域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用于香精、色素、保湿剂等添加剂的微胶囊化。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9667" r="19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农业领域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用于农药、肥料、生长调节剂等农用化学品的微胶囊化。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前景展望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和需求的增长，微胶囊技术将继续发展并拓展新的应用领域。未来可能的研究方向包括开发新型壁材、提高制备效率、实现精准控制释放等。同时，随着环保意识的提高，开发环保型微胶囊技术也将成为重要趋势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应用领域与前景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微胶囊制备技术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7918" b="1791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9767" b="1976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物理法制备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喷雾干燥法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将芯材和壁材溶液混合后，通过喷雾装置将混合物雾化成小液滴，并在热气流中迅速干燥，形成微胶囊。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喷雾冷凝法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将芯材在壁材溶液中乳化或分散，然后通过喷雾装置将混合物喷入冷凝室，在低温下使壁材固化，形成微胶囊。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空气悬浮法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将芯材和壁材溶液混合后，通过喷嘴喷入高温空气中，使混合物中的溶剂迅速蒸发，壁材固化形成微胶囊。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原位聚合法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将芯材和可聚合的壁材单体溶解在溶剂中，然后加入引发剂引发聚合反应，在芯材表面形成聚合物壁壳。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界面聚合法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将含有活性基团的芯材和壁材分别溶解在不相溶的溶剂中，形成乳液或分散体系，然后加入引发剂引发聚合反应，在芯材表面形成聚合物壁壳。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锐孔法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将芯材和壁材溶液混合后，通过锐孔装置滴入凝固浴中，壁材在凝固浴中固化形成微胶囊。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6667" b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化学法制备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利用生物细胞作为微胶囊的壁材，将芯材包埋在细胞内部或细胞间隙中，形成微胶囊。这种方法常用于药物传递和细胞培养等领域。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细胞包埋法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利用微生物发酵产生的代谢产物作为壁材，将芯材包埋在其中形成微胶囊。这种方法具有生物相容性好、可降解等优点。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微生物发酵法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利用酶催化作用引发聚合反应，在芯材表面形成聚合物壁壳。这种方法具有反应条件温和、选择性高等优点。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酶促聚合法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生物法制备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微胶囊在食品工业中应用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892" r="138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将维生素、矿物质等营养成分微胶囊化，以提高其稳定性和生物利用度，从而增强食品的营养价值。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营养强化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通过微胶囊技术，可以有效保护功能性食品中的活性成分，如益生菌、酶等，使其在加工和贮藏过程中保持活性。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功能因子保护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利用微胶囊的缓释特性，可以实现功能性食品中活性成分的缓慢释放，从而延长其在人体内的作用时间。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缓释作用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功能性食品开发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将抗氧化剂微胶囊化，可以有效延缓食品的氧化变质过程，保持食品的新鲜度和营养价值。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抗氧化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抗菌防腐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3417" r="23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香味保持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通过微胶囊技术将抗菌剂或防腐剂包裹起来，可以延长食品的保质期，并减少有害微生物的生长。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微胶囊技术可以用于香料的包裹，使食品在加工和贮藏过程中保持其原有的香味。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食品保鲜与防腐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792" r="17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风味增强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将调味品或增味剂微胶囊化，可以使食品在加工和食用过程中释放出更加浓郁的风味。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色素稳定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通过微胶囊技术将食品色素包裹起来，可以提高色素的稳定性，防止其在食品加工和贮藏过程中的褪色和变色。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口感改善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利用微胶囊技术可以改善食品的口感，如增加食品的酥脆度、滑爽度等。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食品添加剂及调味品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https://d.book118.com/478005132130006041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2024-09-20T17:06:11.826</cp:lastPrinted>
  <dcterms:created xsi:type="dcterms:W3CDTF">2024-09-20T09:06:11Z</dcterms:created>
  <dcterms:modified xsi:type="dcterms:W3CDTF">2024-09-20T09:06:14Z</dcterms:modified>
</cp:coreProperties>
</file>