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1CB5BE-A40C-4D12-B206-06EFCA8F1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02261-3DF4-466C-A6D4-EA981FBEC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88047F-FE0F-473B-8025-96EE26647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4A203-3D70-45E8-9BBE-0C0E8777B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2BA1DE-CF2C-4238-8B5E-4BEB888465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D2474A-597F-49E2-A7A9-3581EC06AF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DBCD31-B1B9-4F61-94D0-C85854A8A3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01E15-35FF-43A4-8AC4-4BA8104D9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CFBAD8-B539-4CA1-8463-48396069B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292AD-C3C1-40B6-A688-B0DB74AF7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E6DDF-9B04-4E92-9DE2-C9B33BDBD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05143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新加坡的社会医疗保险制度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新加坡社会医疗保险制度概述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医疗保险覆盖范围与保障程度</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医疗保险资金筹集与支付方式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医疗服务体系与费用控制机制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新加坡社会医疗保险制度评价与挑战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对我国社会医疗保险制度的启示与借鉴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662" b="206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373" b="203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347" b="1934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保障公民基本医疗需求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新加坡社会医疗保险制度的主要目的是确保所有公民都能获得基本医疗保障，减轻因疾病带来的经济负担。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促进社会公平与和谐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通过社会保险制度，实现医疗资源的公平分配，减少社会不公，维护社会稳定和谐。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应对人口老龄化挑战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随着人口老龄化趋势加剧，医疗保险制度需要为老年人提供足够的医疗保障，确保他们老有所依。</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简要介绍新加坡社会医疗保险制度的发展历程、基本原则和主要特点。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社会医疗保险制度概述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详细阐述新加坡社会医疗保险制度的覆盖范围，包括哪些人群、哪些医疗服务以及保障程度等。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医疗保险制度覆盖范围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深入分析新加坡社会医疗保险制度的运行机制，包括资金筹集、管理、支付等方面。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医疗保险制度运行机制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评估新加坡社会医疗保险制度的实施效果，包括医疗服务的可及性、医疗费用的控制、医疗质量的提升等方面。</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医疗保险制度实施效果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新加坡社会医疗保险制度概述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新加坡的社会医疗保险制度是一种强制性的、全民参与的医疗保障制度，旨在为新加坡居民提供全面的医疗费用保障。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制度以个人账户为基础，强调个人责任和自我保障；政府通过提供补贴和税收优惠等方式鼓励个人储蓄和积累医疗资金；同时，政府还通过设立公立医疗机构和提供基本医疗服务等方式，确保所有居民都能获得基本的医疗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加坡的社会医疗保险制度经历了多个阶段的发展。最初，新加坡实行的是完全由个人承担医疗费用的制度。后来，政府逐渐意识到这种制度的弊端，开始探索建立社会医疗保险制度。经过多年的改革和完善，新加坡的社会医疗保险制度逐渐成熟，并形成了独特的模式。</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新加坡的社会医疗保险制度已经覆盖了所有居民，包括公民、永久居民和合法工作的外籍人士等。该制度为居民提供了全面的医疗费用保障，包括住院、门诊、药品、物理治疗等。同时，政府还通过设立公立医疗机构和提供基本医疗服务等方式，确保所有居民都能获得基本的医疗保障。此外，新加坡还建立了完善的医疗监管机制，确保医疗服务的质量和效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医疗保险覆盖范围与保障程度</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387" r="2438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143" r="291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新加坡的医疗保险制度覆盖全体公民和永久居民，确保每个人都有医疗保障。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全民覆盖</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根据个人收入和经济状况，提供不同层次的医疗保障，包括公共医疗、私人医疗和补充医疗保险。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不同层次保障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覆盖范围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公共医疗体系提供基本医疗保障，包括住院和门诊服务，确保所有人都能获得必要的医疗服务。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基本医疗保障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补充医疗保障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958" b="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政府补贴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私人医疗保险和补充医疗保险提供更高层次的保障，包括更高级别的医疗服务和更广泛的药品覆盖。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政府为低收入人群和弱势群体提供医疗补贴，确保他们能够获得必要的医疗服务。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保障程度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医疗保险资金筹集与支付方式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https://d.book118.com/478005143026006042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2024-09-21T05:13:59.289</cp:lastPrinted>
  <dcterms:created xsi:type="dcterms:W3CDTF">2024-09-20T21:13:59Z</dcterms:created>
  <dcterms:modified xsi:type="dcterms:W3CDTF">2024-09-20T21:14:01Z</dcterms:modified>
</cp:coreProperties>
</file>