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70A16-B775-47AC-8D38-9F7EBAEDF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56600-5E3C-4771-B312-10D6A50BB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5AE8C-B541-467B-A30C-E613E73C9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B498F-C4F1-4D6A-9C46-6B92D3041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DC7C7-92C1-4886-9752-E4B16336A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2EDE13-CF5D-43EC-BEA6-EAEC49EFA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10D046-A93C-4511-8FEC-DFD8B19F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A285D-6CD0-41E9-820B-BA1C9C199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64C59-9BE5-4B07-B1D3-00103F310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E6D7D-D912-4FDF-9FD2-2019604CE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7080C-BE7A-4F04-A234-0EF3FFF3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06033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法医精神病学与法医人类学讲义课件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法医精神病学概述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法医人类学概述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法医精神病学与法医人类学的关系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法医精神病学概述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19" r="29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41" r="315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法医精神病学是一门应用学科，旨在评估和鉴定精神疾病与法律问题之间的关系，为法律诉讼提供专业意见。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通过评估被告人的精神状态，判断其刑事责任能力、作证能力以及是否需要强制医疗等，确保司法公正和法律程序的正确实施。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法医精神病学起源于中世纪欧洲，当时人们开始关注精神疾病与犯罪行为之间的关系。随着医学和心理学的发展，法医精神病学逐渐发展成为一门独立的学科。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现代法医精神病学在实践中不断发展和完善，涉及的领域包括刑事司法、民事诉讼、医疗保健和福利服务等。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精神疾病是指影响大脑功能的各种障碍，包括心理障碍、情感障碍、精神分裂症等。根据《国际疾病分类》第十版（ICD-10），精神疾病被分为28个类别。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法医精神病学家通过收集病史、进行身体和精神检查以及必要的心理测试，对精神疾病进行诊断。诊断过程中需考虑患者的症状、病程和严重程度等因素。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精神疾病的分类与诊断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法医人类学概述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法医人类学是应用人类学的理论和方法，研究解决法律和犯罪问题的一门科学。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通过对人类骨骼、毛发、软组织等生物性证据的鉴定和分析，为法律诉讼提供科学依据。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法医人类学起源于19世纪中期，当时主要是对骨骼进行人类学研究。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417" b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随着科学技术的发展，法医人类学逐渐扩展到对骨骼以外的其他生物性证据进行研究。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目前，法医人类学已经成为一个综合性的学科领域，广泛应用于法律和犯罪问题的解决。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死亡原因鉴定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通过对尸体进行人类学检查，分析死者的身体特征和损伤情况，推断死亡原因。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种族、性别、年龄推断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通过人类学方法对骨骼、牙齿等生物性证据进行鉴定和分析，推断死者的种族、性别、年龄等信息。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犯罪行为分析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通过对犯罪现场遗留的人类学证据进行分析，推断犯罪行为的特点和过程。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通过骨骼、牙齿等生物性证据进行个体识别，确定死者身份。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人类学在法医学中的应用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法医精神病学与法医人类学的关系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https://d.book118.com/478006033056006044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2024-09-24T12:46:15.232</cp:lastPrinted>
  <dcterms:created xsi:type="dcterms:W3CDTF">2024-09-24T04:46:15Z</dcterms:created>
  <dcterms:modified xsi:type="dcterms:W3CDTF">2024-09-24T04:46:16Z</dcterms:modified>
</cp:coreProperties>
</file>