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7D1606-BA3D-48D6-93DE-AA9902E2C1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98B69F-269F-4ED5-9919-C11E74D588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41D44B-D2BA-4976-8ABB-17CA247308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D08F6F-6121-48F1-A91A-1EA72D3926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5D47B7-5778-4991-B670-3106658945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354F8C-AE7A-49F7-9A65-F20FF5967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39B8060-7295-41F2-9969-66487CE825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3A87F7-91F1-43B1-94EE-1970242F9D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84CBE5-EAA4-44CE-A1AB-2A9B1E4F9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8CCAF2-0BFC-40ED-8825-BBADA9BEA2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E12E2C-3D7F-43DA-89F9-C971DEA18C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8007073006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智慧农业的农村居民健康关怀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农村居民健康现状分析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智慧农业在农村居民健康关怀中应用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政策支持与社会参与推动力量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典型案例分析及其启示意义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挑战与机遇并存，未来展望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智慧农业是运用现代科技手段，如物联网、大数据、人工智能等，对农业生产、经营、管理、服务等环节进行智能化改造，实现农业生产的精准化、高效化、智能化。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智慧农业具有数据化、自动化、智能化等特点，能够显著提高农业生产效率、降低成本、提高农产品质量与安全水平。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智慧农业定义及特点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近年来，我国智慧农业发展迅速，政府出台了一系列政策措施，推动智慧农业的发展。同时，国内众多企业和科研机构也积极参与智慧农业的研发和推广，取得了一系列重要成果。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发达国家在智慧农业方面起步较早，已经形成了较为成熟的智慧农业体系。例如，美国、欧洲等发达国家在精准农业、智能农机装备、农业信息化等方面取得了显著进展。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国内外发展现状对比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161" b="1816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537" r="1753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3277" b="327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随着物联网、大数据、人工智能等技术的不断发展，智慧农业将实现更高水平的技术创新，如智能感知、智能决策、智能控制等。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产业融合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智慧农业将与乡村旅游、农村电商等产业实现深度融合，推动农村一二三产业融合发展，助力乡村振兴。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国际化合作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随着全球化进程的加速，智慧农业将加强国际化合作与交流，共同应对全球粮食安全、生态环境等挑战。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农村居民健康现状分析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根据最近的调查数据，农村居民的健康状况普遍低于城市居民，主要表现为高发病率和医疗资源不足。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健康状况概述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农村居民中常见的疾病包括高血压、糖尿病、关节炎等，同时一些传染性疾病如乙肝、肺结核等也有较高的发病率。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常见病与多发病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相对于城市居民，农村居民的健康意识和健康行为较差，如缺乏锻炼、饮食不均衡、卫生习惯不良等。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健康意识与行为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农村居民健康状况调查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583" r="14583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农村地区医疗资源匮乏，医疗设施落后，专业医生数量不足，导致农村居民难以获得及时、有效的医疗服务。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医疗资源不足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农村地区缺乏健康教育和宣传，居民对健康知识的了解不足，难以形成正确的健康观念和行为习惯。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健康教育与宣传不足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农村地区环境污染问题严重，如水源污染、土壤污染等，同时食品安全问题也较为突出，如农药残留、食品过期等，都对农村居民的健康造成了威胁。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环境污染与食品安全问题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主要健康问题剖析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社会经济因素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农村地区经济发展相对落后，居民收入水平较低，社会保障制度不完善，导致居民在健康方面的投入不足。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文化教育因素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农村地区文化教育水平相对较低，居民对健康知识的了解和掌握程度有限，难以形成正确的健康观念和行为习惯。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生活方式与行为习惯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农村居民的生活方式和行为习惯对健康也有重要影响，如缺乏锻炼、饮食不均衡、吸烟酗酒等不良习惯都会对健康造成负面影响。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健康影响因素探讨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智慧农业在农村居民健康关怀中应用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通过土壤检测和数据分析，为农田提供适量、适时的营养，减少化肥的过量使用，从源头上保障食品安全。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精准施肥技术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利用病虫害监测和预警系统，实现病虫害的精准防治，减少农药的使用量和残留量。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精准用药技术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通过智能化饲养管理系统，对养殖环境、饲料等进行精准控制，提高畜禽产品的品质和安全水平。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精准养殖技术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精准种植养殖技术提高食品安全水平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农产品质量追溯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利用物联网、大数据等技术，建立农产品质量追溯系统，实现农产品从田间到餐桌的全程可追溯，确保食品安全。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农业生态环境监测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通过智能化监测设备，对农田环境进行实时监测和评估，及时发现并处理环境污染问题，保障农业生态环境的健康。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农药使用监管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建立农药使用数据库和监管平台，对农药的购买、使用、残留等进行全程监控和管理。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30542" r="3054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智能化管理降低农药残留风险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https://d.book118.com/478007073006006031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2024-09-07T17:15:23.449</cp:lastPrinted>
  <dcterms:created xsi:type="dcterms:W3CDTF">2024-09-07T09:15:23Z</dcterms:created>
  <dcterms:modified xsi:type="dcterms:W3CDTF">2024-09-07T09:15:25Z</dcterms:modified>
</cp:coreProperties>
</file>