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B2707-BD89-498E-99F1-10EA24314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98C98-9428-43DD-A0B3-477259E13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AD855-58FF-4975-9A02-81AEFE16F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25F22-ED97-46F1-872C-2624B6387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456B37-C3B7-4052-9141-87BF06FBB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4228DC-500D-401B-B75E-1CA5E9769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59401A-2239-42FE-8E0A-BDE1E8A92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94941-2456-4278-B3C6-ECF73BDA8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7B5E0-D9E5-4FCD-8104-11A1D54BE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D47A4-4447-458F-AFFA-C04CFC580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A2679-9FE3-489F-903D-D3084C5CE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07110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联合国这一名称是美国总统富兰克林D.罗斯福提出的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联合国成立的背景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联合国的主要目标和职责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联合国在全球事务中的作用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联合国的挑战和未来发展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联合国成立的背景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40" b="4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161" b="5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819" b="268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二战后国际关系格局的变化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世界反法西斯战争胜利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二战后，世界反法西斯战争取得胜利，各国开始思考如何维护世界和平与安全，避免战争再次发生。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美苏冷战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二战后，美国和苏联成为两个超级大国，开始进行冷战，导致国际关系紧张，需要一个国际组织来协调和解决国际争端。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民族独立运动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二战后，许多殖民地和半殖民地国家开始争取民族独立，需要一个国际组织来支持其诉求。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促进国际合作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罗斯福总统认为，国际合作是解决国际争端和促进世界发展的重要途径，联合国可以促进各国之间的合作。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保障人权和基本自由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罗斯福总统认为，联合国应该致力于保障人权和基本自由，推动国际法的制定和实施。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建立世界和平与安全体系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罗斯福总统认为，建立一个有效的国际组织可以帮助维护世界和平与安全，避免战争再次发生。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125" b="12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罗斯福总统的愿景和理念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83" r="17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第一次联合国大会召开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1946年1月10日，第一次联合国大会在伦敦召开，正式宣告联合国的成立。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大西洋理事会成立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1941年，美国、英国、加拿大等国在大西洋成立了大西洋理事会，为联合国成立做准备。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《联合国宪章》签署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1945年6月26日，《联合国宪章》在旧金山签署，标志着联合国的正式成立。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联合国的筹备和成立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联合国的主要目标和职责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预防战争和冲突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通过维和行动、调解争端、监督停火等方式，努力预防战争和冲突的发生，维护地区和世界的和平与稳定。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制裁违反国际法的行为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通过实施制裁措施，对违反国际法的行为进行惩罚，维护国际法的权威性和约束力。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保护人权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通过监督和保护人权机制，促进和保护全球范围内的人权，推动人权事业的发展。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维护国际和平与安全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通过推动国际合作，加强各国之间的经济、文化、科技等方面的交流与合作，增进各国之间的相互理解和友谊。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通过调解和斡旋等方式，协助各国解决争端，促进国际关系的和谐与稳定。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调解国际争端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通过参与全球治理，推动建立更加公正合理的国际秩序，促进全球治理体系的改革和完善。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推动全球治理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167" b="1316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发展国际间的友好关系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通过制定国际人权法和人权标准，推动各国尊重和保护人权，促进人权事业的发展。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通过推动国际法和国际法律原则的实施，促进各国遵守国际法律秩序，维护国际法的权威性和约束力。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促进法治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通过设立人权机构和人权机制，监督各国的人权状况，对侵犯人权的行为进行调查和制裁。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监督人权状况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推动人权和法治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https://d.book118.com/478007110032006025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2024-09-01T18:17:28.939</cp:lastPrinted>
  <dcterms:created xsi:type="dcterms:W3CDTF">2024-09-01T10:17:28Z</dcterms:created>
  <dcterms:modified xsi:type="dcterms:W3CDTF">2024-09-01T10:17:30Z</dcterms:modified>
</cp:coreProperties>
</file>