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7C3F37-583A-4F95-98BB-F3086D72A0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6B0B2F-BEEE-4721-B889-7B229E00FB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B7081B-16AD-40C9-AE75-C1B4C63C38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E5C959-9D36-4601-B863-CA4AD2DB4E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8E9D9D-6E28-4204-8309-43C5EE6630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486BF9-4C29-4454-817C-8B7C01CAD9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D0E7F9-D3CA-481F-9BC5-D0CA989DF2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375E28-F47E-4472-A05F-B6DAC9B712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DFDF9E-5CE9-40A5-AADB-65DBBF5E61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62E4F0-DA82-4E6F-89AD-904E5BF7ED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DDF66C-2F8C-499C-8F1B-C107A685F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0713102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警用系留无人机升空平台通讯中继系统</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警用系留无人机升空平台概述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通讯中继系统原理与技术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警用系留无人机升空平台通讯中继系统设计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实验测试与性能评估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292" r="15292"/>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随着社会的快速发展，公共安全事件频发，对快速响应和高效处置的能力提出了更高的要求。警用系留无人机升空平台通讯中继系统能够满足在复杂环境下对通信保障的需求，提高公共安全事件的应对能力。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公共安全需求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通信技术的不断进步，无人机中继通信技术逐渐成熟并应用于实际场景中。警用系留无人机升空平台通讯中继系统能够利用先进的通信技术，实现远距离、高速率和稳定的通信传输，为公共安全提供有力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通信技术发展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国内研究现状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近年来，国内在无人机中继通信技术方面取得了显著进展，相关研究和应用逐渐增多。然而，针对警用领域的系留无人机升空平台通讯中继系统的研究尚处于起步阶段，需要进一步深入探索和实践。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国外在无人机中继通信技术方面较早地开展了研究，并取得了一定的成果。例如，美国、欧洲等发达国家在无人机中继通信技术的研发和应用方面处于领先地位，为公共安全领域提供了有效的技术支持。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00" b="5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本文旨在研究警用系留无人机升空平台通讯中继系统的关键技术、系统设计和实现方法，为公共安全领域提供高效、稳定的通信保障解决方案。</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首先，对警用系留无人机升空平台通讯中继系统的需求进行分析，明确系统功能和性能指标；其次，研究关键技术，包括无人机中继通信技术、系留技术、通信技术融合等；接着，进行系统设计和实现，包括硬件设计、软件设计、系统集成和测试等；最后，对系统进行实验验证和性能评估，验证系统的可行性和实用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研究内容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警用系留无人机升空平台概述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066" r="3206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无人机升空平台是一种利用无人机技术，通过搭载不同设备实现各种功能的空中平台。</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根据用途和搭载设备不同，无人机升空平台可分为侦察型、通信型、攻击型等多种类型。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无人机升空平台定义及分类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系留式设计</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长时间滞空</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多功能集成</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灵活部署</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警用系留无人机升空平台特点</a:t>
              </a:r>
            </a:p>
          </p:txBody>
        </p:sp>
      </p:grpSp>
      <p:pic>
        <p:nvPicPr>
          <p:cNvPr id="28" name="Picture 28"/>
          <p:cNvPicPr>
            <a:picLocks noChangeAspect="1"/>
          </p:cNvPicPr>
          <p:nvPr/>
        </p:nvPicPr>
        <p:blipFill>
          <a:blip r:embed="rId2"/>
          <a:srcRect l="15796" r="1579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5462" r="1546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7049" r="1704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5912" b="15912"/>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通过系留绳与地面设备连接，确保无人机在升空过程中的稳定性和安全性。</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采用高效能电池和节能技术，实现长时间滞空，满足警务工作的需求。</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可搭载多种警用设备，如高清摄像头、红外热像仪、喊话器等，实现多种功能集成。</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可快速部署到指定区域，为警务工作提供及时有效的空中支援。</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在复杂地形和恶劣环境下，利用无人机升空平台进行监控和侦察，提高警务工作的效率和准确性。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监控与侦察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在灾区、偏远地区等通信不畅的情况下，利用无人机升空平台搭建临时通信中继站，保障通信畅通。</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通信中继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在灾害事故现场，利用无人机升空平台进行搜索和定位，为救援工作提供有力支持。</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搜索与救援</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在大型活动、重要场所等公共安全领域，利用无人机升空平台进行空中巡逻和监控，维护社会秩序和安全。</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公共安全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警用系留无人机升空平台应用场景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通讯中继系统原理与技术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079" b="160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通讯中继系统基本原理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信号传输与接收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通过中继站接收来自地面或其他无人机的信号，经过放大、处理后，再转发给目标无人机或地面站，实现远距离通信。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频率复用与多址技术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采用频率复用技术，提高频谱利用率；运用多址技术，实现多个用户同时通信，互不干扰。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数字化与网络化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中继系统采用数字化技术，提高信号传输质量和抗干扰能力；通过网络化技术，实现与其他系统的互联互通。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高性能天线技术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高效能信号处理算法</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高速数据传输技术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抗干扰与加密技术</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采用高性能天线，提高信号接收和发射效率，降低信号衰减和失真。</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采用高速数据传输技术，确保中继系统能够快速、稳定地传输大量数据。</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运用高效能信号处理算法，对接收到的信号进行快速、准确的处理和转发。</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运用抗干扰技术和加密技术，提高中继系统的抗干扰能力和通信安全性。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https://d.book118.com/478007131027006040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2024-09-18T10:29:38.767</cp:lastPrinted>
  <dcterms:created xsi:type="dcterms:W3CDTF">2024-09-18T02:29:38Z</dcterms:created>
  <dcterms:modified xsi:type="dcterms:W3CDTF">2024-09-18T02:29:40Z</dcterms:modified>
</cp:coreProperties>
</file>