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8D906-762B-4D33-AC0A-677597E0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AE574-DD2D-451E-8E61-AE58DFD8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951F1-BEF8-415F-8FA2-4FCDB19C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1E0D3-FE77-45BB-B2B6-3985E806B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62F8A-014C-4275-B99F-377E5E07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2CABC-7E9C-46DA-9C86-6CC4D280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6F40C-BFEA-4EB1-B6CB-2397364B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6B886-DC4B-4073-ABEA-B675808E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DFEC2-5A75-4BDA-8D14-AB8DF2DC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B603C-0F1E-4549-B8A2-D09C8BB6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66F42-FE01-4C5B-91FB-46FC62C5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7136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《网上购物体验》ppt课件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网上购物平台比较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网上购物的安全与保障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网上购物是指通过互联网平台进行商品交易的一种新型购物方式。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消费者可以在家或办公室等任何有网络连接的地方，随时随地浏览、选择和购买商品。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商家则通过互联网平台展示和销售商品，提供在线支付、物流配送等服务。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网上购物的定义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网上购物的概念起源于20世纪90年代初，随着互联网的普及和电子商务技术的成熟，逐渐发展成为一种主流的购物方式。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近年来，随着移动支付、大数据、人工智能等技术的广泛应用，网上购物在商品丰富度、用户体验、物流配送等方面得到了极大的提升。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未来，随着5G、物联网等新技术的普及，网上购物将进一步向智能化、个性化、便捷化方向发展。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533" b="1953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网上购物的历史与发展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方便快捷、价格实惠、品种丰富、个性化推荐等。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无法现场体验、退换货不便、网络安全风险等。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网上购物的优势与劣势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注册账号、登录账号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在开始购物之前，用户需要先注册账号并登录账号。注册时需要填写个人信息，如姓名、邮箱、密码等，登录时只需输入用户名和密码即可。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13" r="20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注册与登录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浏览商品、搜索商品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用户可以在网站上浏览各种商品，包括商品的图片、描述、价格等信息。同时，用户还可以通过搜索功能快速找到自己想要的商品。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商品浏览与搜索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将商品加入购物车、结算购物车商品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用户可以将感兴趣的商品加入购物车，并随时查看购物车中的商品信息。在确认购物车中的商品无误后，用户可以进行结算，填写收货地址、支付方式等信息，完成订单提交。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加入购物车与结算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订单跟踪与物流配送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查看订单状态、物流信息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用户可以在个人中心查看订单状态和物流信息，了解订单的配送情况。同时，网站也会通过邮件或短信等方式通知用户订单的最新状态。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售后服务与评价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退换货、售后服务、商品评价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用户在收到商品后，如有问题可以申请退换货或联系售后服务。同时，用户还可以对购买的商品进行评价，为其他用户提供参考。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https://d.book118.com/478007136103006032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2024-09-10T05:33:16.973</cp:lastPrinted>
  <dcterms:created xsi:type="dcterms:W3CDTF">2024-09-09T21:33:16Z</dcterms:created>
  <dcterms:modified xsi:type="dcterms:W3CDTF">2024-09-09T21:33:19Z</dcterms:modified>
</cp:coreProperties>
</file>