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83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34C43-B8E2-4721-91AC-AEA0625F7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09B53-08F7-4777-A55D-889BC56FE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FB2B0-3BE2-409D-9A12-40768EE57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47C0D-C9AE-4E35-94FB-FE7BDC18A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5DA684-294B-47F6-B55B-87D66F411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3E3782-FEFC-47F6-A002-0A7B28832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74057D-CC19-4FF2-89F9-A1E3A1093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12F46-DBF6-49A1-8A7B-7F0C65089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7CF68-7294-43C4-97D5-3CF667947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AEB2C-6FD2-47E5-9BF3-CFED30E4B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C3232-E79B-4BD9-A158-5909AD62B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823" r:id="rId2"/>
    <p:sldLayoutId id="2147493824" r:id="rId3"/>
    <p:sldLayoutId id="2147493825" r:id="rId4"/>
    <p:sldLayoutId id="2147493826" r:id="rId5"/>
    <p:sldLayoutId id="2147493827" r:id="rId6"/>
    <p:sldLayoutId id="2147493828" r:id="rId7"/>
    <p:sldLayoutId id="2147493829" r:id="rId8"/>
    <p:sldLayoutId id="2147493830" r:id="rId9"/>
    <p:sldLayoutId id="2147493831" r:id="rId10"/>
    <p:sldLayoutId id="214749383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10051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美丽的小兴安岭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小兴安岭的地理位置和特点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小兴安岭的植物资源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小兴安岭的动物资源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小兴安岭的旅游资源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小兴安岭的文化底蕴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https://d.book118.com/478010051063006026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美丽的小兴安岭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2024-09-03T18:34:06.778</cp:lastPrinted>
  <dcterms:created xsi:type="dcterms:W3CDTF">2024-09-03T10:34:06Z</dcterms:created>
  <dcterms:modified xsi:type="dcterms:W3CDTF">2024-09-03T10:34:09Z</dcterms:modified>
</cp:coreProperties>
</file>