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729F7-6824-4C4E-A306-A61394036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77DDE-5F7E-44B0-9FBB-9664CB8FB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6E686-1AF7-4547-A26E-FF0C2D153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4028A-CC55-4E06-A7A9-1645E3CF6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FB903-9BFF-4D76-8F22-EFDCCA584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E36B00-143F-4E09-AC94-67926B117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2C91C-9D9D-4431-9461-55193D498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98817-4228-43E6-BAA3-87C7B5A74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DDCB7-5FFE-412A-8094-AADC9E39C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8BAD2-8480-437B-8294-F90F60866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35E2A-BECC-49EF-A78B-4B688B0D0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0052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高血压与食品化学的关系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高血压与饮食的关系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食品化学在高血压研究中的应用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食品中影响高血压的化学成分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食品加工对高血压的影响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高血压，也称为动脉性高血压，是一种心血管疾病，其特征是动脉血压持续升高。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高血压是全球范围内最常见的慢性疾病之一，影响着约25%的成年人。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长期高血压可导致心脏病、中风、肾脏疾病和视网膜病变等严重并发症。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高血压概述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食品化学是研究食品中化学成分、结构、性质及其在食品加工和贮藏过程中变化规律的科学。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食品化学主要研究食品中的水分、蛋白质、脂肪、碳水化合物、维生素和矿物质等化学成分。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食品化学与人体健康密切相关，因为食品中的化学成分直接影响人体的生理功能。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与健康的关系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食品化学概述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探讨食品中的化学成分如何影响高血压的发生和发展，以及如何通过调整饮食来预防和治疗高血压。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高血压与食品化学的关系，可以为开发新的饮食策略和治疗方法提供科学依据，从而降低高血压的发病率和死亡率，提高人们的健康水平。此外，该研究还有助于深入了解食品中的化学成分对人体生理功能的影响，为食品科学的发展做出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高血压与饮食的关系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高盐饮食是高血压的主要危险因素之一，过多的盐分摄入会使体内水分滞留，增加血管内的血容量，从而导致血压升高。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盐分摄入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高脂肪饮食，特别是饱和脂肪和反式脂肪，会增加心血管疾病的风险，使血管壁变得僵硬，影响血压调控。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适量饮酒可能对心血管健康有益，但过量饮酒会使血压升高，并可能抵消其他健康习惯带来的益处。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酒精摄入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饮食对高血压的影响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高血压患者的饮食建议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控制盐分摄入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减少食盐和高盐食品的摄入，如腌制食品、加工肉类等。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增加钾、镁、钙的摄入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这些矿物质有助于降低血压，可通过食用香蕉、土豆、绿叶蔬菜等食物来增加摄入。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选择健康脂肪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减少饱和脂肪和反式脂肪的摄入，增加不饱和脂肪的摄入，如橄榄油、鱼油等。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控制饮酒量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男性每日饮酒量不应超过两个标准饮品，女性每日饮酒量不应超过一个标准饮品。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降低血压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通过饮食调整，如减少盐分摄入、增加钾的摄入等，可以有效地降低血压，减少心血管疾病的风险。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减轻身体负担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健康的饮食习惯可以减轻身体负担，提高身体对疾病的抵抗力，有助于控制和治疗高血压。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改善血管健康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合理的饮食可以改善血管健康，降低血管炎症和氧化应激反应，从而有助于血压的调控。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饮食调整对高血压的改善作用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食品化学在高血压研究中的应用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通过分离和鉴定食品中的化学成分，研究其与高血压的关系。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质谱技术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用于鉴定食品中的生物活性成分，如多肽、抗氧化物质等，并分析其对血压的影响。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光谱技术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利用光谱学原理，检测食品中的营养成分和有害物质，评估其与高血压风险的相关性。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食品化学分析技术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食品中的钠是高血压的主要风险因素之一，高钠摄入可导致体内水钠潴留，增加心脏负担，进而升高血压。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钠与高血压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钾具有降低血压的作用，通过促进钠的排泄和减少血管收缩来降低血压。富含钾的食品如香蕉、土豆等有助于高血压的预防和治疗。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钾与高血压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食品中的抗氧化物质如维生素C、维生素E、硒等，可以保护血管内皮细胞免受氧化应激损伤，从而降低高血压的风险。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抗氧化物质与高血压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食品化学物质与高血压的关系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https://d.book118.com/478010052034006023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2024-08-29T16:11:05.627</cp:lastPrinted>
  <dcterms:created xsi:type="dcterms:W3CDTF">2024-08-29T08:11:05Z</dcterms:created>
  <dcterms:modified xsi:type="dcterms:W3CDTF">2024-08-29T08:11:07Z</dcterms:modified>
</cp:coreProperties>
</file>