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D86046-EE4F-4826-A171-AC6F7105B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D99039-0449-4C15-BE95-340698C1F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4918DD-2267-4547-9453-CCDD54208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9CC853-E3B2-4139-B3D0-FCBD31092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551D02-2FB0-4072-AD7D-310567029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AF46BE-7D1D-4726-86B9-607CAB11C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635674-59E7-47BD-BF28-3CE569EFB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C855FF-9ECF-4D94-B0EF-4019D3BC1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86A8A9-46BC-41D0-BD19-ED2A9FD10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F0AD62-99FF-48FF-BEC1-7BB5FD3B4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FF759-E140-4FF2-BD04-AA99A5B99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9.jpeg" /><Relationship Id="rId4" Type="http://schemas.openxmlformats.org/officeDocument/2006/relationships/image" Target="../media/image30.jpeg" /><Relationship Id="rId5" Type="http://schemas.openxmlformats.org/officeDocument/2006/relationships/image" Target="../media/image31.jpeg" /><Relationship Id="rId6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1011406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正面思考心理健康问题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正面思考的重要性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心理健康问题的普遍性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正面思考的方法和技巧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正面思考在心理健康问题中的应用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正面思考是指个体在面对困难、挑战或逆境时，能够以积极、乐观的态度去思考和应对。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心理健康是指个体在心理、情感和社交方面的良好状态。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7511" b="2751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正面思考与心理健康之间存在密切关联，正面思考有助于维护和促进心理健康。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446" b="10446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探讨正面思考对心理健康的影响，以及如何通过培养正面思考来提高心理健康水平。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帮助个体更好地应对生活中的挑战和压力，提高心理韧性，促进个人成长和社会和谐。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正面思考的重要性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正面思考能够帮助人们更加乐观地看待生活中的挑战和困难，从而减少抑郁和焦虑的情绪。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减少抑郁和焦虑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833" r="19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提高自尊和自信心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促进心理适应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正面思考能够让人们更加积极地看待自己，提高自尊和自信心，从而更好地应对生活中的各种挑战。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面对生活中的压力和变化，正面思考能够帮助人们更好地适应，减少心理困扰和不适感。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对心理健康的影响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正面思考的人通常更加乐观和自信，对生活充满热情和信心，从而提高生活满意度。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259" r="15259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250" r="625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提高生活满意度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正面思考的人通常更加积极、友善和热情，能够更好地与他人相处，建立良好的人际关系。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促进人际关系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正面思考能够让人们更加关注生活中的积极方面，从而提升幸福感和满足感。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提升幸福感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对生活满意度的影响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28" b="792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42" b="53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对解决问题和应对挑战的影响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增强解决问题的能力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正面思考的人通常更加乐观和自信，能够更好地应对问题和挑战，并寻找解决问题的方法。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提高应对挑战的能力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面对生活中的挑战和困难，正面思考能够帮助人们更好地应对，并寻找应对策略。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促进创新思维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正面思考能够激发人们的创新思维，从而更好地应对复杂和多变的问题。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心理健康问题的普遍性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037" r="1303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708" b="370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全球约有4.5亿人患有抑郁症，3.8亿人患有焦虑症。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583" r="2583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心理健康问题已成为全球疾病负担的主要来源之一。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不同国家和地区的人们都面临着心理健康问题的挑战。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全球范围内的心理健康问题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遗传和基因变异对心理健康问题有一定影响。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250" r="9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生物遗传因素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家庭、学校、社会等环境因素对个体心理健康产生影响。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7708" r="7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7167" b="7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生活事件、人际关系、自我认知等心理社会因素与心理健康问题密切相关。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心理社会因素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心理健康问题的影响因素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精神分裂症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强迫症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心理健康问题的类型和症状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情绪低落、失去兴趣、疲劳、睡眠障碍、食欲改变等。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幻觉、妄想、思维障碍、情感淡漠等。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过度担忧、紧张不安、恐惧、躯体症状等。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强迫思维、强迫行为等。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正面思考的方法和技巧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710" r="1571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5359" r="535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培养积极心态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积极的心态有助于我们更好地面对生活中的挑战和困难，提高幸福感和满足感。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乐观的人往往更容易看到问题的积极面，从而更好地应对和解决问题。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通过自我激励，我们可以保持积极向上的态度，不断追求自己的目标和梦想。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学会调节自己的情绪和思维，避免陷入消极情绪和思维定势中。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积极心态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乐观主义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自我激励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自我调节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https://d.book118.com/478010114064006037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2024-09-17T07:59:24.413</cp:lastPrinted>
  <dcterms:created xsi:type="dcterms:W3CDTF">2024-09-16T23:59:24Z</dcterms:created>
  <dcterms:modified xsi:type="dcterms:W3CDTF">2024-09-16T23:59:26Z</dcterms:modified>
</cp:coreProperties>
</file>