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44D435-D2DF-4BE8-9940-14AE9CF62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A3475-2C19-40FB-8E45-C78EAFF3D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45293B-7E49-4A30-9D8D-2DB3EE450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EC4F9B-7EE4-455B-949B-A4A0FAFBC0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E4D385-C1BB-4BBF-B4B0-A407C30B1E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BBB168-216D-4758-B238-16F88BAA0D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4F1035-A599-47F6-A4F2-F80A881B85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8624ED-9724-4A68-9232-625E5F506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9EB9AB-B310-4240-A3DA-0F18A3FEEC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F6334-2448-4941-B794-F25E9BA3E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CF908F-E722-4F97-AB20-4CB0AFDAA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1012102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智能驾驶：构建无障碍出行的创新方式</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汇报人：PPT可修改</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智能驾驶概述与发展趋势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无障碍出行需求与挑战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创新技术在智能驾驶中应用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典型案例分析：成功实现无障碍出行项目介绍</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挑战与机遇并存：智能驾驶发展前景探讨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总结与展望：共同构建无障碍出行美好未来</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智能驾驶概述与发展趋势</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智能驾驶是指通过先进的传感器、控制器、执行器等装置，运用人工智能、大数据、云计算等新一代信息技术，实现车辆自主感知、决策、执行等功能的汽车驾驶技术。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环境感知技术、决策控制技术、执行器技术等。其中，环境感知技术通过雷达、摄像头等传感器实现车辆对周围环境的感知；决策控制技术根据感知信息做出驾驶决策，控制车辆行驶；执行器技术则将决策结果转化为车辆的实际动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核心技术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智能驾驶定义及核心技术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目前，智能驾驶技术已经在全球范围内得到了广泛关注和研究。美国、欧洲、日本等发达国家和地区在智能驾驶技术研发和应用方面处于领先地位，而中国等国家也在积极推进智能驾驶技术的研发和应用。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国内外发展现状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随着人工智能、大数据等技术的不断发展，智能驾驶技术将不断成熟和完善。未来，智能驾驶将实现更高级别的自动化，提高交通效率和安全性，改变人们的出行方式和生活方式。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前景展望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国内外发展现状与前景展望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政策法规对智能驾驶影响分析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各国政府为了推动智能驾驶技术的发展和应用，纷纷出台相关政策和法规。这些政策和法规主要涉及智能驾驶技术的研发、测试、应用等方面，为智能驾驶技术的发展提供了有力保障。</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政策法规概述</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政策法规对智能驾驶技术的发展和应用具有重要影响。一方面，政策法规为智能驾驶技术的研发和应用提供了法律保障和政策支持；另一方面，政策法规也限制了智能驾驶技术的某些应用和发展方向。因此，在制定智能驾驶相关政策和法规时，需要充分考虑到技术发展的实际情况和社会需求，确保政策的科学性和合理性。</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影响分析</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无障碍出行需求与挑战</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特殊群体往往面临出行困难，智能驾驶技术可以提供定制化的出行服务，满足他们便捷出行的需求。</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便捷性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智能驾驶技术通过高精度地图、传感器等设备，确保行驶过程中的安全性，为特殊群体提供更加可靠的出行方式。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安全性</a:t>
            </a:r>
          </a:p>
        </p:txBody>
      </p:sp>
      <p:pic>
        <p:nvPicPr>
          <p:cNvPr id="10" name="Picture 10"/>
          <p:cNvPicPr>
            <a:picLocks noChangeAspect="1"/>
          </p:cNvPicPr>
          <p:nvPr/>
        </p:nvPicPr>
        <p:blipFill>
          <a:blip r:embed="rId3"/>
          <a:srcRect l="15750" r="157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14208" b="14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针对特殊群体的身体状况和需求，智能驾驶车辆可以进行个性化设置，提供更加舒适的出行体验。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舒适性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残疾人、老年人等特殊群体出行需求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62" b="26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城市交通拥堵问题及其解决方案</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减少私家车使用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智能驾驶技术可以实现共享出行，提高车辆使用效率，从而减少私家车的使用量，缓解交通拥堵问题。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优化交通流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通过智能驾驶技术的实时路况感知和智能决策，可以优化交通流的分配和调度，提高道路通行效率。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发展公共交通</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智能驾驶技术可以与公共交通系统相结合，提供更加便捷、准时的公共交通服务，吸引更多人选择公共交通出行。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政府可以出台相关政策，鼓励和支持智能驾驶技术的发展和应用，推动无障碍出行的实现。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政府支持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292" r="1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企业合作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282" r="1428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社会参与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83" r="16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不同行业的企业可以加强合作，共同研发和推广智能驾驶技术，提供更加完善的无障碍出行服务。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社会各界可以积极参与无障碍出行的推广和普及工作，提高公众对无障碍出行的认知度和接受度。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跨地区、跨行业合作推动无障碍出行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创新技术在智能驾驶中应用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强化学习技术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强化学习技术能够让智能驾驶系统在实际驾驶过程中不断学习和优化，提高驾驶安全性和效率。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深度学习算法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通过训练大量驾驶数据，深度学习算法能够识别交通信号、障碍物、行人等关键信息，实现自动驾驶的感知和决策。</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计算机视觉技术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计算机视觉技术能够处理和分析摄像头捕捉的图像信息，实现车道线检测、车辆检测、行人检测等功能。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50" r="166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651" r="17651"/>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人工智能技术在智能驾驶中作用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雷达传感器能够探测远距离的障碍物和车辆，具有穿透雾、霾等恶劣天气的能力。</a:t>
            </a:r>
          </a:p>
        </p:txBody>
      </p:sp>
      <p:pic>
        <p:nvPicPr>
          <p:cNvPr id="4" name="Picture 4"/>
          <p:cNvPicPr>
            <a:picLocks noChangeAspect="1"/>
          </p:cNvPicPr>
          <p:nvPr/>
        </p:nvPicPr>
        <p:blipFill>
          <a:blip r:embed="rId2"/>
          <a:srcRect t="16708" b="167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667" r="14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雷达传感器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激光雷达传感器通过发射激光束并接收反射回来的光信号，能够精确测量周围物体的距离和形状。</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激光雷达传感器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超声波传感器能够探测近距离的障碍物和车辆，适用于泊车辅助等场景。</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超声波传感器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传感器融合技术提升感知能力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https://d.book118.com/478010121024006037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2024-09-16T21:20:51.681</cp:lastPrinted>
  <dcterms:created xsi:type="dcterms:W3CDTF">2024-09-16T13:20:51Z</dcterms:created>
  <dcterms:modified xsi:type="dcterms:W3CDTF">2024-09-16T13:20:53Z</dcterms:modified>
</cp:coreProperties>
</file>