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FF433-44DE-47ED-81FE-EAC3731A1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59A83-52BC-4E5E-8A4E-2D8311590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BA639-03D6-4953-858E-AFC85E3D4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353AA-90C8-4FE8-B6BC-92D6D20B0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9E9270-F423-4FCD-AC98-CD97C5457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727BD3-2613-41F5-84CD-E772D2379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3F162C-0983-4C8D-9CB4-8A65DE9D1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9AF66-BEEE-48E0-93B9-4560533C7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7BDDA-D8D1-4CE1-9ECC-2302766D3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62A30-B46E-483D-9E48-93677FA05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C2C01-68B4-4FDB-86BC-0E74DBB29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11011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A系列简介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A系列概述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A系列核心技术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A系列性能特点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A系列产品线介绍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A系列应用场景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A系列竞争优势分析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A系列概述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A系列是指一系列具有相似特点或功能的产品、服务或技术的集合，通常用于描述某个领域或行业内的一系列相关产品。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随着科技的快速发展和市场需求的不断变化，A系列产品应运而生，以满足不同用户群体的需求，推动相关行业的发展和进步。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A系列定义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初期阶段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A系列最初出现时，往往只是单一的产品或服务，功能和性能相对有限，市场认可度不高。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发展壮大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随着时间的推移和技术的进步，A系列产品不断发展和完善，功能和性能得到提升，逐渐获得市场的认可和接受。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随着市场竞争的加剧和用户需求的多样化，A系列产品开始向多个领域和细分市场拓展，形成多样化的产品线和服务体系。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A系列产品需要满足用户的实际需求和使用习惯，提供便捷、高效、安全的使用体验。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随着行业的发展和技术的进步，A系列产品需要紧跟行业趋势，不断创新和升级，以满足市场的变化和需求。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在激烈的市场竞争中，A系列产品需要具备竞争优势和差异化特点，以吸引用户并保持市场份额。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A系列核心技术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A系列采用的CPU架构具有高性能，能够满足各种复杂和计算密集型任务的需求。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低功耗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该架构注重能效比，通过优化设计和先进制程技术降低功耗，延长设备续航时间。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多核处理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支持多核并行处理，提高多任务处理能力和整体性能。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CPU架构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A系列集成的GPU具备强大的图形渲染能力，支持高清视频播放、3D游戏等图形应用。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图形渲染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利用GPU并行计算的优势，加速各种计算任务，提升整体性能。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计算加速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采用先进的节能技术，降低GPU功耗，实现更长的续航时间。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GPU技术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A系列内置神经网络处理器，专门针对AI算法进行优化，提供高效的AI计算能力。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AI加速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低延迟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多任务支持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通过优化神经网络处理器的设计和算法，降低AI任务的延迟，提升用户体验。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支持同时处理多个AI任务，满足复杂应用场景的需求。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神经网络处理器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快速访问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A系列采用高速缓存技术，提供快速的数据访问速度，减少等待时间。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通过预测算法和数据预取技术，提前将需要的数据加载到缓存中，进一步提高访问速度。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多级缓存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采用多级缓存设计，根据数据的访问频率和重要性进行分级存储，提高缓存利用率。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高速缓存技术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A系列性能特点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先进的制程技术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采用业界领先的制程技术，实现更高的时钟频率和更低的功耗。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多核处理器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A系列采用多核处理器设计，提供强大的计算性能，可轻松应对复杂的多任务处理。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高速缓存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配备大容量高速缓存，减少处理器访问主存的延迟，提高整体运算效率。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高性能计算能力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25" r="2062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节能技术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A系列处理器采用先进的节能技术，根据任务负载动态调整功耗，实现高性能与低功耗的平衡。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睡眠和唤醒功能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支持快速睡眠和唤醒功能，延长设备在移动使用中的续航时间。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电源管理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优化的电源管理系统，智能分配电能，确保处理器及外围设备在高效运行的同时降低能耗。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低功耗设计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内置高性能图形处理核心，支持最新的图形API，提供流畅的3D渲染和高清视频播放。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高性能图形核心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支持多屏输出功能，可连接多个显示器，满足多任务处理和多媒体娱乐需求。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多屏输出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针对图形处理任务进行硬件加速优化，提升图形渲染速度和效率。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硬件加速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强大的图形处理能力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A系列处理器内置专用AI加速器，提供强大的神经网络计算能力，加速AI应用的运行。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专用AI加速器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兼容多种主流AI框架，方便开发者进行AI应用的开发和部署。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支持主流AI框架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优化的AI计算流程，实现低延迟和高吞吐量，满足实时性要求高的AI应用场景。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低延迟和高吞吐量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优秀的AI性能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https://d.book118.com/478011011034006032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2024-09-09T14:21:41.693</cp:lastPrinted>
  <dcterms:created xsi:type="dcterms:W3CDTF">2024-09-09T06:21:41Z</dcterms:created>
  <dcterms:modified xsi:type="dcterms:W3CDTF">2024-09-09T06:21:44Z</dcterms:modified>
</cp:coreProperties>
</file>