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ADC8033-1E37-42A3-9CC0-68E7FA0817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2E6BB18-9ACB-46D7-B798-E1D8B554EA7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33DEF3D-0C13-4039-BAAE-3B6126F4D33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6559475-7691-4867-8C9B-A7D02CFFDE4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2985F25-84E2-4B4C-AC89-72C87052CD5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9160D63-4F5F-4EAC-8C6F-F45E06069AD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7E547A8-09E7-42B6-875B-A6171A8BF58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DED548C-8037-4F8C-9A5A-D70D3CF2776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1DFEF5E-98F0-4AEE-9F18-8B00FBB7508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E9168DE-1236-4B92-92AD-8DF4F94906B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1CA488B-4B4A-4041-B9E9-8C36C402061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78011100056006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068855" y="4173441"/>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汇报人：XX</a:t>
            </a:r>
          </a:p>
        </p:txBody>
      </p:sp>
      <p:sp>
        <p:nvSpPr>
          <p:cNvPr id="3" name="TextBox 3"/>
          <p:cNvSpPr txBox="1"/>
          <p:nvPr/>
        </p:nvSpPr>
        <p:spPr>
          <a:xfrm>
            <a:off x="6218683" y="4173441"/>
            <a:ext cx="27451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2024-01-31</a:t>
            </a:r>
          </a:p>
        </p:txBody>
      </p:sp>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中考英语专题复习培训课件英语语法</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Basic knowledge review</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Detailed Explanation of the Usage of Nouns and Articles</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Verb Tense and Voice Application Techniques</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The variation pattern of the comparative superior of objective advertisements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Analysis of compound presence types and translation skills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01</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Basic knowledge review</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73079" y="2001700"/>
            <a:ext cx="9603903" cy="34442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Nouns: Nouns are words that represent people, places, things, or ideas They can function as subjects, objects, or completeness in a sense</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Verbs: Verbs are words that express actions or states of being They are the most important part of a sense because they determine the tense, voice, and mood of the sense</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Adjectives: Adjectives are words that describe nouns or pronouns They provide additional information about the person, place, thing, or idea being described</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Advisors: Advisors are words that modify verbs, objections, or other advertisements They provide information about how, when, where, or to what extent an action or state is taking place</a:t>
            </a:r>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Part of speech and its functions</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Subjects and predictions</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The subject is the person or thing that performs the action in a sense, while the prediction is the action or state itself</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667" r="16667"/>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Objects and completeness</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Objects are the recipients of the action expressed by the verb, while completeness provides additional information about the subject or object</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Phrases and clauses</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Phrases are groups of words that function as a single part of speech, while clauses are groups of words that contain a subject and a predicate and can function as a complete thought</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Sentence components and structure</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73079" y="2001700"/>
            <a:ext cx="9603903" cy="34442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Declarative senses: Declarative senses make a statement and end with a period They are the most common type of presence</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Interrogative senses: Interrogative senses ask a question and end with a question mark They typically began with an interactive word such as "what," "who," "where," etc</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Imperative senses: Imperative senses give a command or request and end with a period or exception mark They typically started with an interactive verb such as "come," "go," "stop," etc</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Exceptional senses: Exceptional senses express strong emotion and end with an exception mark They can be declarative, aggressive, or effective in form but always receive a sense of surprise, exception, angle, etc</a:t>
            </a:r>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Basic presence patterns and usage</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Sense</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Sense refers to the time when an action or state occurs English has three basic tenses: present, past, and future Each tense has different forms and uses depending on the specific context</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Voice</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Voice refers to the relationship between the subject and the verb in a sentence English has two voices: active and passive In active voice, the subject performs the action expressed by the verb In passive voice, the subject receives the action expressed by the verb</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Overview of Tense and Voice</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02</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Detailed Explanation of the Usage of Nouns and Articles</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Noun number</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 Nouns can be singular or plural The usual form of most nouns is marketed by adding - s or - es, while some nouns have irregular usual forms</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Positive case</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 The positive case is used to show ownership It is formed by adding's to the noun If the noun ends in s, only 'is added</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The rules of noun number and positive case change</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75" r="1667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 Use "a" before coherent sounds and "an" before vowel sounds They are used to refer to a general category or when introducing something for the first time</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A/an</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 "The" is used to refer to specific nouns that have been mentioned before or are unique in some way</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The</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Analysis of the usage scenarios of articles a/an and the</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1937" r="21937"/>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Nouns</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 Nouns are the main components of senses, representing people, places, things, ideas, or concepts They can act as subjects, objects, or completeness in senses</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Articles</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 Articles help to define the noun their precedent, making it more specific or general They also help to connect the noun with other parts of the presence, such as objectives or verbs</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The role of nouns and articles in senses</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73079" y="2001700"/>
            <a:ext cx="9603903" cy="34442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Missing a/an and the: This error occurs when students use "a" or "an" before specific nouns or "the" before general nouns To correct this, students should understand the difference between general and specific nouns</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Incorrect noun number or passive case: This error occurs when students do not correctly change the noun number or passive case To correct this, students should memorize the rules for noun number and positive case changes</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Omitting articles: Sometimes students omit articles before nouns, which can change the meaning of the presence To avoid this error, students should be aware of the need for articles and use them correctly</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Using articles with non count nouns: Non count nouns do not have a regular form and cannot be used with "a/an" or "the" in most cases Students should identify non count nouns and avoid using articles with them</a:t>
            </a:r>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Common types of errors and correction methods</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https://d.book118.com/478011100056006040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57</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2024-09-18T21:01:57.489</cp:lastPrinted>
  <dcterms:created xsi:type="dcterms:W3CDTF">2024-09-18T13:01:57Z</dcterms:created>
  <dcterms:modified xsi:type="dcterms:W3CDTF">2024-09-18T13:01:59Z</dcterms:modified>
</cp:coreProperties>
</file>