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065DD-3E89-4FCD-8CC5-A64C985B5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99AF3-00E2-4162-9485-1AFBEFE0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B6C8A-A970-43E3-ADE6-D7F06AEC6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937A1-D8F8-43A8-899F-1B14F1D3B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A43BE0-2D24-49EA-8434-A73ECB00A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665C7F-B5A7-4716-825B-A8534BBC9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997D6-DDE7-4DE5-A942-87915253C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8DE9D-FF1F-4D6D-A8DA-E960741E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113FE-3579-4139-9B1F-0C10ED88C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1270B-5170-4BEC-9105-706C0ABF4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277DF-8223-4C6B-8076-5E3A3CC6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1107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胃息肉术后护理常规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胃息肉手术简介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术后护理原则及重要性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饮食调整与营养支持策略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心理关怀与情绪调节方法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出院指导及随访计划安排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胃息肉手术简介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术后护理原则及重要性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饮食调整与营养支持策略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心理关怀与情绪调节方法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出院指导及随访计划安排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胃息肉手术简介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胃息肉手术简介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通过手术切除胃内息肉，以预防其恶变成胃癌，同时缓解相关症状，提高患者生活质量。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一般采用内镜下切除术，包括高频电凝切除、激光及微波灼除等。根据息肉大小、形态和位置选择合适的切除方法。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手术目的和过程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通过手术切除胃内息肉，以预防其恶变成胃癌，同时缓解相关症状，提高患者生活质量。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一般采用内镜下切除术，包括高频电凝切除、激光及微波灼除等。根据息肉大小、形态和位置选择合适的切除方法。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手术目的和过程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适用于有症状或疑似恶变的胃息肉患者，如息肉较大、生长迅速、伴有出血或溃疡等。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严重心、肺、肝、肾功能不全，不能耐受手术者；凝血功能障碍者；妊娠期妇女等。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适用于有症状或疑似恶变的胃息肉患者，如息肉较大、生长迅速、伴有出血或溃疡等。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严重心、肺、肝、肾功能不全，不能耐受手术者；凝血功能障碍者；妊娠期妇女等。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完善术前检查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包括血常规、尿常规、便常规、心电图、胸片等常规检查，以及胃镜、超声内镜等特殊检查，以评估患者身体状况和息肉情况。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术前饮食调整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术前1-2天进食易消化食物，避免刺激性食物和饮料，术前8小时禁食禁水。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向患者及家属详细解释手术目的、过程和风险，消除患者紧张情绪，取得患者配合。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完善术前检查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包括血常规、尿常规、便常规、心电图、胸片等常规检查，以及胃镜、超声内镜等特殊检查，以评估患者身体状况和息肉情况。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术前饮食调整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术前1-2天进食易消化食物，避免刺激性食物和饮料，术前8小时禁食禁水。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向患者及家属详细解释手术目的、过程和风险，消除患者紧张情绪，取得患者配合。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术后护理原则及重要性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术后护理原则及重要性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鼓励患者尽早下床活动，促进血液循环和胃肠蠕动。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32" r="1743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875" b="1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指导患者进行深呼吸和有效咳嗽，预防肺部感染。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根据患者的胃肠功能恢复情况，逐步调整饮食，从流食过渡到普食。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早期康复锻炼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鼓励患者尽早下床活动，促进血液循环和胃肠蠕动。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32" r="1743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875" b="1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指导患者进行深呼吸和有效咳嗽，预防肺部感染。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根据患者的胃肠功能恢复情况，逐步调整饮食，从流食过渡到普食。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早期康复锻炼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定期评估患者的疼痛程度，及时调整镇痛方案。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遵医嘱使用镇痛药物，确保患者疼痛得到有效缓解。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药物镇痛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采用物理疗法、心理疗法等非药物镇痛方法，提高患者的舒适度。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非药物镇痛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疼痛管理与舒适度提升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定期评估患者的疼痛程度，及时调整镇痛方案。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遵医嘱使用镇痛药物，确保患者疼痛得到有效缓解。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药物镇痛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采用物理疗法、心理疗法等非药物镇痛方法，提高患者的舒适度。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非药物镇痛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疼痛管理与舒适度提升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严格执行无菌操作，保持伤口清洁干燥，预防感染。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42" b="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密切观察患者的生命体征和伤口渗血情况，及时发现并处理出血。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出血预防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鼓励患者尽早下床活动，促进胃肠蠕动，预防肠梗阻的发生。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肠梗阻预防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预防并发症发生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严格执行无菌操作，保持伤口清洁干燥，预防感染。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42" b="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密切观察患者的生命体征和伤口渗血情况，及时发现并处理出血。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出血预防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鼓励患者尽早下床活动，促进胃肠蠕动，预防肠梗阻的发生。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肠梗阻预防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预防并发症发生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饮食调整与营养支持策略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饮食调整与营养支持策略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在胃息肉手术后的初期，患者的饮食应以流食或半流食为主，如米汤、稀粥、藕粉等，以便于消化和吸收。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术后初期以流食或半流食为主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随着患者胃肠道功能的恢复，可以逐渐过渡到软食，如面条、馒头、包子等，但仍需避免过硬、过热和刺激性食物。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逐渐过渡到软食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在术后恢复过程中，患者可以逐步增加膳食纤维的摄入，如蔬菜、水果等，以促进胃肠道蠕动和排便。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逐步增加膳食纤维摄入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逐步恢复正常饮食结构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在胃息肉手术后的初期，患者的饮食应以流食或半流食为主，如米汤、稀粥、藕粉等，以便于消化和吸收。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术后初期以流食或半流食为主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随着患者胃肠道功能的恢复，可以逐渐过渡到软食，如面条、馒头、包子等，但仍需避免过硬、过热和刺激性食物。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逐渐过渡到软食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在术后恢复过程中，患者可以逐步增加膳食纤维的摄入，如蔬菜、水果等，以促进胃肠道蠕动和排便。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逐步增加膳食纤维摄入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逐步恢复正常饮食结构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低脂肪食物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患者应以低脂肪食物为主，如瘦肉、脱脂牛奶等，以减少胃肠道负担和脂肪摄入过多对身体的不良影响。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推荐患者摄入高蛋白食物，如鱼肉、鸡肉、豆腐等，以补充身体所需的蛋白质，促进伤口愈合和体力恢复。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易消化食物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建议患者选择易消化的食物，如蒸蛋、煮烂的蔬菜等，以减轻胃肠道负担，促进营养吸收。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750" r="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625" r="176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高蛋白、低脂肪、易消化食物推荐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低脂肪食物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患者应以低脂肪食物为主，如瘦肉、脱脂牛奶等，以减少胃肠道负担和脂肪摄入过多对身体的不良影响。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推荐患者摄入高蛋白食物，如鱼肉、鸡肉、豆腐等，以补充身体所需的蛋白质，促进伤口愈合和体力恢复。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易消化食物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建议患者选择易消化的食物，如蒸蛋、煮烂的蔬菜等，以减轻胃肠道负担，促进营养吸收。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750" r="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625" r="176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高蛋白、低脂肪、易消化食物推荐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酒精类饮品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酒精类饮品会对胃肠道黏膜产生刺激和损伤，不利于术后恢复，患者应严格禁酒。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浓茶、咖啡等刺激性饮品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浓茶、咖啡等刺激性饮品含有咖啡因等物质，会刺激胃酸分泌，加重胃肠道负担，不利于术后恢复。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辛辣、刺激性食物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患者应避免摄入辛辣、刺激性食物，如辣椒、生姜、大蒜等，以免刺激胃肠道黏膜，影响伤口愈合。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避免刺激性食物和饮品摄入</a:t>
              </a:r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https://d.book118.com/478011107113006047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161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2024-09-29T01:52:09.794</cp:lastPrinted>
  <dcterms:created xsi:type="dcterms:W3CDTF">2024-09-28T17:52:09Z</dcterms:created>
  <dcterms:modified xsi:type="dcterms:W3CDTF">2024-09-28T17:52:12Z</dcterms:modified>
</cp:coreProperties>
</file>