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41DC146-DC8B-414B-A5A2-63EB4087B0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BB9DD9-DF0F-4F59-8205-3FE3C0F355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63DE6DC-1E54-4AFA-B39C-C395D444CF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E63A7BE-B78C-4EBF-A9CC-57727E23BF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C9102EB-3E66-40CB-9AF8-C5784ACCA55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5459D05-DF53-485F-B83B-B8547EE5AD7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7A5ABCF-C43D-400C-B9E4-93358E79B8B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9368B3-6BCD-4136-824F-73D2F8582E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D60734-3D03-49D4-9077-BFC98F770C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B40FA6-4024-481C-832E-AAC1B73E97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6694F8-9FC2-4086-80EB-10788A8B08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1.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8012021117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741420" y="1127760"/>
            <a:ext cx="4236720" cy="4236720"/>
          </a:xfrm>
          <a:prstGeom prst="ellipse">
            <a:avLst/>
          </a:prstGeom>
          <a:noFill/>
          <a:ln w="38100">
            <a:solidFill>
              <a:srgbClr val="60858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797775" y="1881829"/>
            <a:ext cx="5701617" cy="1840881"/>
          </a:xfrm>
          <a:prstGeom prst="rect">
            <a:avLst/>
          </a:prstGeom>
          <a:solidFill>
            <a:srgbClr val="D2EB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80000" r="4500" b="14923"/>
          <a:stretch>
            <a:fillRect/>
          </a:stretch>
        </p:blipFill>
        <p:spPr>
          <a:xfrm>
            <a:off x="9631680" y="0"/>
            <a:ext cx="2240281" cy="4162886"/>
          </a:xfrm>
          <a:prstGeom prst="rect">
            <a:avLst/>
          </a:prstGeom>
        </p:spPr>
      </p:pic>
      <p:sp>
        <p:nvSpPr>
          <p:cNvPr id="7" name="TextBox 7"/>
          <p:cNvSpPr txBox="1"/>
          <p:nvPr/>
        </p:nvSpPr>
        <p:spPr>
          <a:xfrm>
            <a:off x="2106772" y="2383155"/>
            <a:ext cx="7537749" cy="86296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42656C">
                    <a:alpha val="100000"/>
                  </a:srgbClr>
                </a:solidFill>
                <a:latin typeface="Microsoft Yahei"/>
                <a:ea typeface="Microsoft Yahei"/>
                <a:cs typeface="Microsoft Yahei"/>
              </a:rPr>
              <a:t>《中的类和对象》ppt课件</a:t>
            </a:r>
          </a:p>
        </p:txBody>
      </p:sp>
      <p:cxnSp>
        <p:nvCxnSpPr>
          <p:cNvPr id="8" name="Connector 8"/>
          <p:cNvCxnSpPr/>
          <p:nvPr/>
        </p:nvCxnSpPr>
        <p:spPr>
          <a:xfrm flipH="1">
            <a:off x="6747999" y="827557"/>
            <a:ext cx="894873" cy="843737"/>
          </a:xfrm>
          <a:prstGeom prst="line">
            <a:avLst/>
          </a:prstGeom>
          <a:ln w="19050">
            <a:solidFill>
              <a:srgbClr val="60858D">
                <a:alpha val="100000"/>
              </a:srgbClr>
            </a:solidFill>
            <a:prstDash val="solid"/>
          </a:ln>
        </p:spPr>
      </p:cxnSp>
      <p:cxnSp>
        <p:nvCxnSpPr>
          <p:cNvPr id="9" name="Connector 9"/>
          <p:cNvCxnSpPr/>
          <p:nvPr/>
        </p:nvCxnSpPr>
        <p:spPr>
          <a:xfrm flipH="1">
            <a:off x="6677058" y="1459731"/>
            <a:ext cx="894873" cy="843737"/>
          </a:xfrm>
          <a:prstGeom prst="line">
            <a:avLst/>
          </a:prstGeom>
          <a:ln w="19050">
            <a:solidFill>
              <a:srgbClr val="60858D">
                <a:alpha val="100000"/>
              </a:srgbClr>
            </a:solidFill>
            <a:prstDash val="solid"/>
          </a:ln>
        </p:spPr>
      </p:cxnSp>
      <p:cxnSp>
        <p:nvCxnSpPr>
          <p:cNvPr id="10" name="Connector 10"/>
          <p:cNvCxnSpPr/>
          <p:nvPr/>
        </p:nvCxnSpPr>
        <p:spPr>
          <a:xfrm flipH="1">
            <a:off x="3741420" y="4038877"/>
            <a:ext cx="894873" cy="843737"/>
          </a:xfrm>
          <a:prstGeom prst="line">
            <a:avLst/>
          </a:prstGeom>
          <a:ln w="19050">
            <a:solidFill>
              <a:srgbClr val="60858D">
                <a:alpha val="100000"/>
              </a:srgbClr>
            </a:solidFill>
            <a:prstDash val="solid"/>
          </a:ln>
        </p:spPr>
      </p:cxnSp>
      <p:cxnSp>
        <p:nvCxnSpPr>
          <p:cNvPr id="11" name="Connector 11"/>
          <p:cNvCxnSpPr/>
          <p:nvPr/>
        </p:nvCxnSpPr>
        <p:spPr>
          <a:xfrm flipH="1">
            <a:off x="3640254" y="4687035"/>
            <a:ext cx="894873" cy="843737"/>
          </a:xfrm>
          <a:prstGeom prst="line">
            <a:avLst/>
          </a:prstGeom>
          <a:ln w="19050">
            <a:solidFill>
              <a:srgbClr val="60858D">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031916" y="1278557"/>
            <a:ext cx="2830542" cy="11747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5700" b="1">
                <a:solidFill>
                  <a:srgbClr val="42656C">
                    <a:alpha val="100000"/>
                  </a:srgbClr>
                </a:solidFill>
                <a:latin typeface="微软雅黑"/>
                <a:ea typeface="微软雅黑"/>
                <a:cs typeface="微软雅黑"/>
              </a:rPr>
              <a:t>目 录</a:t>
            </a:r>
            <a:endParaRPr lang="en-US" sz="1100"/>
          </a:p>
        </p:txBody>
      </p:sp>
      <p:sp>
        <p:nvSpPr>
          <p:cNvPr id="4" name="TextBox 4"/>
          <p:cNvSpPr txBox="1"/>
          <p:nvPr/>
        </p:nvSpPr>
        <p:spPr>
          <a:xfrm>
            <a:off x="4487772" y="907139"/>
            <a:ext cx="6821696" cy="5454353"/>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类和对象的基本概念</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类的创建和使用</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对象的创建和使用</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类和对象的继承和封装</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类和对象的高级特性</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类和对象的应用实例</a:t>
            </a:r>
          </a:p>
        </p:txBody>
      </p:sp>
      <p:pic>
        <p:nvPicPr>
          <p:cNvPr id="5" name="Picture 5"/>
          <p:cNvPicPr>
            <a:picLocks noChangeAspect="1"/>
          </p:cNvPicPr>
          <p:nvPr/>
        </p:nvPicPr>
        <p:blipFill>
          <a:blip r:embed="rId3"/>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01</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类和对象的基本概念</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类和对象是面向对象编程中的基本概念，它们是现实世界中事物的抽象表示。</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类是对具有相同属性和行为的对象的抽象，它定义了对象的共同特征和行为。对象是类的实例，具有类所定义的属性和行为。</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类和对象的定义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类和对象之间存在一种关系，即类是对象的模板，对象是类的实例。</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类定义了对象的属性和行为，而对象则是这些属性和行为的实例。一个类可以创建多个对象，每个对象都有自己的属性值和行为。</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类和对象的关系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类和对象在面向对象编程中具有重要作用，它们能够更好地模拟现实世界，提高代码的可重用性和可维护性。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通过使用类和对象，程序员可以更加灵活地设计和构建软件系统，更好地模拟现实世界中的事物和它们之间的关系。同时，类和对象的使用可以提高代码的可重用性和可维护性，降低软件开发的复杂度。</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9971" r="1997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类和对象的作用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02</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类的创建和使用</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描述类的创建过程</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在面向对象编程中，类是一种抽象的概念，用于描述具有相同属性和方法的对象的集合。类的创建通常包括定义类名、属性和方法。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类的创建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描述类的成员变量的作用和特点</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成员变量是类中定义的变量，用于存储对象的状态信息。每个对象都有自己独立的成员变量，可以通过对象引用来访问和修改。</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类的成员变量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描述类的成员方法的定义和使用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成员方法是类中定义的函数，用于实现对象的行为。每个类可以有多个成员方法，每个方法都有自己的名称、参数列表和返回值。</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类的成员方法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9961" r="9961"/>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解释构造方法的定义和作用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构造方法是类中特殊的方法，用于创建对象并初始化对象的成员变量。构造方法的名称必须与类名相同，且没有返回类型。在创建对象时，会自动调用构造方法。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类的构造方法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03</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对象的创建和使用</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直接实例化类</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通过使用类名和“new”关键字来创建一个新的对象实例。例如，创建一个名为“person”的类，可以使用“Person person = new Person();”来创建一个新的对象。</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工厂模式</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使用工厂模式可以更加灵活地创建对象，通过工厂类来创建对象实例，可以隐藏对象的创建细节，提高代码的可维护性和可扩展性。</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单例模式</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确保一个类只有一个实例，并提供一个全局访问点来获取该实例。例如，一个线程池类可能使用单例模式来确保整个应用程序中只有一个线程池实例。</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对象的创建方式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https://d.book118.com/478012021117006031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2024-09-08T20:42:19.556</cp:lastPrinted>
  <dcterms:created xsi:type="dcterms:W3CDTF">2024-09-08T12:42:19Z</dcterms:created>
  <dcterms:modified xsi:type="dcterms:W3CDTF">2024-09-08T12:42:21Z</dcterms:modified>
</cp:coreProperties>
</file>