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C0F9E-BC99-4245-8209-7C3A4D01D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17A84-0202-4D92-8C10-A8B8CD8BC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87265-29A8-4EA3-B50D-6E63BBF0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BBBE5-712E-45FB-A788-1CE0F5D9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6C9C92-D4D3-4242-9E94-F2F9B39E4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E57C6-BCD1-4328-B122-205315C7A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B0A38-E798-44EB-9401-F09B1EFAA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9D9F2-0E78-437A-B84D-0C2F5E781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A5603-0E07-4E37-9949-28D77DD00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0DBC8-11D1-4CC4-AE55-720A21F17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04D8C-E39C-4282-B526-8733629AC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2053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手外科疾病查房模版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手部解剖与生理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手部疾病概述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手部疾病的治疗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手部疾病的预防与保健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手部疾病病例分享与讨论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手部解剖与生理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手部骨骼与关节是手部结构和功能的基础，了解其解剖特点有助于诊断和治疗手部疾病。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共有27块骨骼，包括8块腕骨、5块掌骨和14块指骨。这些骨骼通过关节相互连接，形成了手部的各个关节，如腕关节、掌指关节和指间关节等。这些关节对于手部的运动功能至关重要，它们允许手部进行各种精细和复杂的动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手部骨骼与关节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手部肌肉与肌腱对手部运动起着关键作用，了解其功能和特点有助于对手部疾病的诊断和治疗。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有许多肌肉和肌腱，它们通过神经支配，对手部的运动进行精确控制。这些肌肉和肌腱主要分布在手掌和手指，它们通过肌腱与骨骼相连，驱动骨骼运动以完成各种动作。手部肌肉与肌腱的损伤或病变可能导致手部运动障碍或疼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手部肌肉与肌腱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手部神经与血管对手部感觉、运动和血液循环起着重要调节作用，了解其分布和功能有助于对手部疾病的诊断和治疗。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有许多神经和血管，它们对手部的功能起着重要的调节作用。手部的神经主要分布在手掌和手指，它们传递感觉信号，使手部能够感知外界刺激。手部的血管则负责供应手部的血液，提供营养和氧气，并带走代谢废物。保持手部神经与血管的正常功能对于维护手部的健康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手部神经与血管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手部疾病概述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手部肿瘤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包括良性肿瘤和恶性肿瘤，如腱鞘囊肿、脂肪瘤、骨肉瘤等。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软组织损伤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手部肌肉、肌腱、韧带等软组织的损伤。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骨折与脱位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手部骨骼受到外力作用发生的骨折或关节脱位。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腱鞘炎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由于肌腱在腱鞘内长期、反复的摩擦，导致腱鞘发生炎症反应。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手部关节的炎症，可能由多种原因引起，如骨关节炎、类风湿性关节炎等。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常见手部疾病类型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骨折与脱位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多由外伤引起，如跌倒、撞击等。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腱鞘炎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多由于长期使用手部进行重复性工作或手部过度劳累所致。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可能与年龄、遗传、免疫系统异常、感染等因素有关。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软组织损伤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可能由于过度使用、剧烈运动或外力作用导致。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手部肿瘤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病因较为复杂，可能与遗传、环境、慢性刺激等因素有关。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手部疾病的病因与病理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症状包括关节疼痛、僵硬、活动受限等，可通过X线、CT或MRI等影像学检查进行诊断。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腱鞘炎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表现为疼痛、肿胀、活动受限等症状，可通过体格检查和影像学检查确诊。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骨折与脱位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症状包括疼痛、肿胀、畸形、功能障碍等，可通过X线或CT等影像学检查进行诊断。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手部肿瘤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症状因肿瘤类型而异，可能包括疼痛、肿胀、皮肤变化等，可通过体格检查、影像学检查和病理活检进行诊断。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软组织损伤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症状包括疼痛、肿胀、淤血等，可通过体格检查和影像学检查进行诊断。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手部疾病的临床表现与诊断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手部疾病的治疗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https://d.book118.com/478012053074006026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2024-09-03T22:09:13.019</cp:lastPrinted>
  <dcterms:created xsi:type="dcterms:W3CDTF">2024-09-03T14:09:13Z</dcterms:created>
  <dcterms:modified xsi:type="dcterms:W3CDTF">2024-09-03T14:09:14Z</dcterms:modified>
</cp:coreProperties>
</file>