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89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79AC0-D1C9-4D66-B556-6B4115E38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B8C18-D7D1-4B6D-828B-30E0A3032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E3A77-5D6B-4644-8321-1B7F582B3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A031A-1818-4A24-A0F6-278939F19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8F53AE-B663-4345-ABF3-CBEB51B99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F8F048-C15C-41AA-B931-52DA4170D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8181EC-72E3-4AAC-9DF0-63FDED42B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FABED-0EB3-4813-88E8-F456BC676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6292F-6182-4F02-B1AC-C3E8D3B9F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F6BCD-E8CD-46B1-85B3-5958067BA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31DA5-AD47-4C74-A282-9EE6294B0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22" Type="http://schemas.openxmlformats.org/officeDocument/2006/relationships/tags" Target="../tags/tag21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19" Type="http://schemas.openxmlformats.org/officeDocument/2006/relationships/tags" Target="../tags/tag255.xml" /><Relationship Id="rId2" Type="http://schemas.openxmlformats.org/officeDocument/2006/relationships/tags" Target="../tags/tag238.xml" /><Relationship Id="rId20" Type="http://schemas.openxmlformats.org/officeDocument/2006/relationships/tags" Target="../tags/tag256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18" Type="http://schemas.openxmlformats.org/officeDocument/2006/relationships/tags" Target="../tags/tag273.xml" /><Relationship Id="rId19" Type="http://schemas.openxmlformats.org/officeDocument/2006/relationships/tags" Target="../tags/tag274.xml" /><Relationship Id="rId2" Type="http://schemas.openxmlformats.org/officeDocument/2006/relationships/tags" Target="../tags/tag257.xml" /><Relationship Id="rId20" Type="http://schemas.openxmlformats.org/officeDocument/2006/relationships/tags" Target="../tags/tag275.xml" /><Relationship Id="rId21" Type="http://schemas.openxmlformats.org/officeDocument/2006/relationships/tags" Target="../tags/tag276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1307706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内踝骨折的健康教育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内踝骨折的疾病相关知识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内踝骨折的预防知识指导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内踝骨折的运动指导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0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1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2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64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内踝骨折的护理指导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内踝骨折的用药指导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内踝骨折的饮食指导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内踝骨折的疾病相关知识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定义和类型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内踝骨折：指内踝关节部位的骨折，通常由外力撞击或扭伤引起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类型：根据骨折的严重程度和位置，可以分为简单骨折、复杂骨折、开放性骨折和闭合性骨折等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症状：疼痛、肿胀、畸形、活动受限等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治疗：根据骨折的严重程度和位置，可以选择保守治疗（如石膏固定）或手术治疗（如内固定或外固定）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病因：多为外伤所致，如扭伤、撞击等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发病机制：内踝骨折通常由外力作用引起，导致内踝骨裂或骨折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症状：疼痛、肿胀、活动受限等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治疗：保守治疗（如固定、药物治疗等）或手术治疗（如内固定、外固定等）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诊断方法和标准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诊断标准：根据临床表现和影像学检查结果进行诊断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临床表现：疼痛、肿胀、活动受限等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影像学检查：X线、CT、MRI等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治疗方法：保守治疗（如石膏固定、药物治疗等）或手术治疗（如内固定、外固定等）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康复训练：根据病情和治疗方法进行适当的康复训练，以促进骨折愈合和恢复关节功能。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疾病发展和转归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内踝骨折是常见的骨折类型，多见于运动损伤和交通事故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治疗方法包括保守治疗和手术治疗，保守治疗包括石膏固定、药物治疗等，手术治疗包括内固定、外固定等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骨折愈合后，患者需要进行康复训练，以恢复关节功能和肌肉力量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骨折后，患者会出现疼痛、肿胀、活动受限等症状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内踝骨折的预防知识指导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预防措施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避免剧烈运动，如跑步、跳跃等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保持良好的生活习惯，如早睡早起、合理饮食等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定期进行健康检查，及时发现并治疗潜在的疾病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穿合适的鞋子，如运动鞋、防滑鞋等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注意事项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保持良好的生活习惯，如早睡早起、合理饮食等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定期进行体检，及时发现并治疗潜在的疾病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避免剧烈运动，如跑步、跳跃等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穿合适的鞋子，如运动鞋、平底鞋等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健康生活方式建议</a:t>
            </a:r>
            <a:endParaRPr lang="zh-CN" altLang="en-US"/>
          </a:p>
        </p:txBody>
      </p:sp>
      <p:sp>
        <p:nvSpPr>
          <p:cNvPr id="6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保持良好的饮食习惯，多吃蔬菜水果，少吃高脂肪、高糖、高盐的食物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4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保持适当的运动量，如散步、慢跑、游泳等，增强体质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避免过度劳累，保持充足的睡眠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避免长时间站立或行走，适当休息，避免过度劳累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避免穿高跟鞋或硬底鞋，选择舒适的鞋子，减少对脚踝的压力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定期进行体检，及时发现并治疗潜在的疾病，如骨质疏松等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内踝骨折的用药指导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药物治疗方法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非甾体抗炎药：如阿司匹林、布洛芬等，用于缓解疼痛和炎症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抗凝血药物：如华法林、肝素等，用于预防血栓形成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钙剂：如钙尔奇D、钙片等，用于补充钙质，促进骨折愈合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维生素D：如维生素D3、维生素D2等，用于促进钙吸收，促进骨折愈合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抗生素：如阿莫西林、头孢菌素等，用于预防感染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镇痛药：如吗啡、曲马多等，用于缓解疼痛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药物副作用和注意事项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药物种类：非甾体抗炎药、镇痛药、抗凝血药等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注意事项：避免长期使用、定期监测肝肾功能、避免与其他药物相互作用等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特殊人群：孕妇、哺乳期妇女、老年人等特殊人群需谨慎使用，必要时咨询医生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副作用：胃肠道反应、肝肾功能损害、过敏反应等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药物治疗效果评估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药物选择：根据骨折类型和严重程度选择合适的药物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药物剂量：根据患者体重、年龄、性别等因素确定合适的剂量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药物疗程：根据骨折愈合情况确定合适的疗程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药物副作用：注意观察药物副作用，及时调整药物剂量或更换药物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https://d.book118.com/478013077063006034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6_3"/>
  <p:tag name="KSO_WM_UNIT_INDEX" val="1_6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0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2"/>
  <p:tag name="KSO_WM_UNIT_INDEX" val="1_3_2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2"/>
  <p:tag name="KSO_WM_UNIT_INDEX" val="1_2_2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2"/>
  <p:tag name="KSO_WM_UNIT_INDEX" val="1_4_2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2"/>
  <p:tag name="KSO_WM_UNIT_INDEX" val="1_5_2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6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内踝骨折的健康教育</vt:lpstr>
      <vt:lpstr>目录</vt:lpstr>
      <vt:lpstr>内踝骨折的疾病相关知识</vt:lpstr>
      <vt:lpstr>定义和类型</vt:lpstr>
      <vt:lpstr>病因和发病机制</vt:lpstr>
      <vt:lpstr>诊断方法和标准</vt:lpstr>
      <vt:lpstr>疾病发展和转归</vt:lpstr>
      <vt:lpstr>内踝骨折的预防知识指导</vt:lpstr>
      <vt:lpstr>预防措施</vt:lpstr>
      <vt:lpstr>注意事项</vt:lpstr>
      <vt:lpstr>健康生活方式建议</vt:lpstr>
      <vt:lpstr>内踝骨折的用药指导</vt:lpstr>
      <vt:lpstr>药物治疗方法</vt:lpstr>
      <vt:lpstr>药物副作用和注意事项</vt:lpstr>
      <vt:lpstr>药物治疗效果评估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2024-09-12T22:37:07.263</cp:lastPrinted>
  <dcterms:created xsi:type="dcterms:W3CDTF">2024-09-12T14:37:07Z</dcterms:created>
  <dcterms:modified xsi:type="dcterms:W3CDTF">2024-09-12T14:37:09Z</dcterms:modified>
</cp:coreProperties>
</file>