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81514-FC75-43CF-A428-12EEB9456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36270-8109-473E-B2E1-7D7450040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E4AFC-93AB-4960-8C9D-51705C77D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B68F4-CC74-48F1-9E1F-7FEA0BE7A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B5F0E-F026-4228-8FF7-A9B80042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21833-3476-4088-9C09-1E96479CC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E0FAE-FCAC-4400-8533-0DAC1112A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51B5F-A3E6-4037-BED1-3280A5CE9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A3B95-6C07-420A-A3F5-3676CB1B5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F777E-320A-4BA7-86A1-B535A9146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71BCE-9A19-48D8-9554-4424252A8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4004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孩子情绪问题的处理与干预方法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识别与评估孩子情绪问题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家庭环境对孩子情绪影响及调整策略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学校环境对孩子情绪影响及应对措施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心理干预方法在孩子情绪问题中应用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心理健康教育在孩子成长中重要性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621" b="256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情绪问题是指个体在情绪体验、情绪表达和情绪调节等方面出现的异常或困扰，可能表现为情绪波动大、情绪不稳定、情绪反应过度或不足等。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根据表现形式和严重程度，情绪问题可分为一般性情绪问题（如焦虑、抑郁、愤怒等）和严重情绪障碍（如自闭症、多动症等）。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情绪问题定义与分类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情绪问题分类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发生率与年龄分布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孩子情绪问题的发生率较高，且不同年龄阶段的孩子可能面临不同类型的情绪问题。例如，幼儿期常见的情绪问题包括分离焦虑、陌生人焦虑等；学龄期儿童可能面临学习压力、同伴关系等带来的情绪问题。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研究表明，不同性别的孩子在情绪问题上也存在差异。例如，女孩可能比男孩更容易出现焦虑和抑郁等内化性问题，而男孩则可能更容易出现攻击性和违纪等外化性问题。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家庭与社会影响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家庭环境、父母教育方式、社会经济地位等因素都可能对孩子的情绪问题产生影响。例如，家庭氛围紧张、父母过度保护或忽视、社会经济地位较低等都可能增加孩子出现情绪问题的风险。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孩子情绪问题现状分析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孩子的生理发育水平对其情绪发展具有重要影响。例如，大脑神经系统的发育成熟程度会影响孩子的情绪调节能力；身体健康状况也会影响孩子的情绪状态。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孩子的认知、人格等心理因素也会影响其情绪发展。例如，自我认知和评价会影响孩子的自信心和情绪稳定性；人格特质中的神经质水平较高的孩子更容易出现情绪问题。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环境对孩子的情绪发展也具有重要影响。例如，不同文化背景下的孩子可能面临不同的情绪表达规则和期望；社会支持网络和社会压力等也会影响孩子的情绪状态。此外，媒体和科技的快速发展也对孩子的情绪发展产生了新的影响和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影响孩子情绪发展的因素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识别与评估孩子情绪问题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73" b="105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观察孩子行为表现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注意孩子是否有异常行为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例如情绪波动大、易激惹、攻击行为等。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观察孩子社交互动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是否愿意与他人交流，是否能适应集体生活等。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关注孩子学习兴趣和动力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是否对学习失去兴趣，缺乏学习动力等。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50" r="12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耐心倾听孩子的诉说，了解他们的内心感受。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给予孩子表达情绪的机会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分析孩子的言语中是否透露出焦虑、抑郁等情绪。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注意孩子的言语表达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例如肢体动作、面部表情等，以更全面地了解孩子的情绪状态。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观察孩子的非言语信号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倾听孩子内心声音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277" r="22277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例如饮食、睡眠、学习等。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判断情绪问题是否影响日常生活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是短暂的情绪波动还是长期的情绪困扰。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分析情绪问题的持续时间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是否频繁发生，是否对孩子的身心健康造成严重影响。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考虑情绪问题的频率和强度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如有需要，可寻求心理医生或教育专家的帮助，进行更专业的评估。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评估孩子情绪问题严重程度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家庭环境对孩子情绪影响及调整策略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583" r="7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鼓励孩子表达情感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允许孩子自由表达情感，耐心倾听他们的心声，给予积极的回应和反馈。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营造温馨和谐的家庭氛围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保持家庭环境整洁、舒适，家庭成员间相互尊重、关爱，共同营造温馨和谐的家庭氛围。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建立良好的亲子关系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家长要关注孩子的情感需求，与孩子建立稳固的亲子关系，增强孩子的安全感和归属感。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家庭氛围营造与亲子关系建立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以身作则，树立榜样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家长要以身作则，用自己的行为为孩子树立榜样，教会孩子如何正确处理情绪。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积极应对生活压力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家长要积极应对生活中的压力和挑战，保持乐观向上的心态，为孩子传递正能量。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家长要学会管理自己的情绪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保持情绪稳定，避免在孩子面前过度发泄情绪，以免给孩子带来负面影响。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197" r="10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家长自身情绪管理示范作用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https://d.book118.com/478014004126006037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2024-09-17T20:48:41.821</cp:lastPrinted>
  <dcterms:created xsi:type="dcterms:W3CDTF">2024-09-17T12:48:41Z</dcterms:created>
  <dcterms:modified xsi:type="dcterms:W3CDTF">2024-09-17T12:48:44Z</dcterms:modified>
</cp:coreProperties>
</file>