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C5B5FE-C11F-4094-898C-874C9B2E8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086929-4301-4D55-B14D-05BB947B9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AA7E0-30F8-4DB0-B497-5612F6344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A9BCC6-1C9D-41FA-8D3E-1745DDD18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5394D8-27E2-46E6-B7F0-A2B4AB87C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D6B1D4-8CB2-4053-94FF-DFD51752C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71A509-326B-414E-8729-124D0978A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DF878D-354B-493B-A882-835555CA5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E6DA96-D2FB-4F4C-97D2-FB599F50C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72FA07-5A8A-4910-92E1-32426C114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0DBF5-5798-4A9A-8460-F474E5DD4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14131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客户订单及时交付情况表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客户订单概述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订单交付流程分析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订单交付及时性评价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影响订单交付及时性的因素分析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提升订单交付及时性的措施与建议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通过及时交付客户订单，提高客户满意度，增强客户对公司的信任和忠诚度。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提升公司竞争力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改进供应链管理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24" r="167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优化订单处理流程，提高交付速度，有助于公司在激烈的市场竞争中脱颖而出。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通过分析交付延误的原因，发现并改进供应链管理的薄弱环节，提高整体运营效率。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本次汇报涵盖过去一个季度的客户订单交付情况。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0400" b="104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包括所有类型的客户订单，如标准产品订单、定制产品订单等。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订单类型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涵盖所有交付方式，如快递、空运、海运等。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交付方式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客户订单概述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在过去一年中，我们共接收了10,000份订单，其中80%来自老客户，20%来自新客户。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订单总数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订单主要分布在北美（40%）、欧洲（30%）、亚洲（20%）和其他地区（10%）。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250" r="12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大部分订单集中在第四季度，尤其是11月和12月，与节假日购物高峰期相吻合。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时间分布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订单数量及分布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主要包括标准订单（70%）、加急订单（20%）和特殊需求订单（10%）。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标准订单通常有固定的交货期，加急订单需要在短时间内完成，特殊需求订单则需要根据客户的具体要求进行定制。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订单类型及特点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交货时间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客户期望我们能够按时交货，尤其是在加急订单的情况下。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客户对产品的质量有严格要求，包括外观、性能、耐用性等方面。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客户希望我们提供完善的售后服务，包括退换货、维修等方面。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客户需求与期望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订单交付流程分析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48" b="15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148" b="71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流程梳理与优化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流程调研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深入了解现有订单交付流程，包括订单接收、确认、排产、生产、质检、物流等各环节。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流程瓶颈识别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分析流程中的瓶颈和问题，如生产排期不合理、物流延误等。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流程优化方案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提出针对性的优化方案，如改进生产排程算法、引入智能物流系统等。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识别影响订单交付的关键节点，如生产开工、质检通过、物流发货等。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关键节点识别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407" r="1740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建立关键节点的监控机制，确保及时发现问题并采取措施。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关键节点监控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制定关键节点的风险应对方案，如备用供应商、紧急生产计划等。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关键节点风险应对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关键节点控制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交付周期影响因素分析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分析影响交付周期的主要因素，如生产复杂度、供应链稳定性等。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交付周期预测与改进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建立交付周期预测模型，预测未来订单的交付周期，并提出改进措施以缩短交付周期。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交付周期统计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统计历史订单的交付周期数据，包括平均交付周期、最长/最短交付周期等。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895" r="1689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交付周期评估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订单交付及时性评价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https://d.book118.com/478014131015006032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2024-09-09T08:43:53.385</cp:lastPrinted>
  <dcterms:created xsi:type="dcterms:W3CDTF">2024-09-09T00:43:53Z</dcterms:created>
  <dcterms:modified xsi:type="dcterms:W3CDTF">2024-09-09T00:43:55Z</dcterms:modified>
</cp:coreProperties>
</file>