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14826-B394-468B-A50B-0D874F7E7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83C91-F703-477A-A826-3BEACA997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AB39A-3456-4EBE-8708-60D0761AC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101FF-2437-4A1D-80C1-4ADC7689C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E9E727-A005-411C-BCE8-A8E7F65B9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69821B-BDDC-42E4-B601-41304FFEB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8508AA-2C3D-4074-9552-4811B0C4F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D58EA9-CAF6-4081-9D53-50F232231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4A99FD-776D-4995-81FE-4E71B8F2C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D762B-36F7-4BE3-A83D-29BCACF0B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5A9D9-9E9D-4040-8475-FF6255117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015114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快手探店号运营指南打造本地生活服务的赚钱利器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探店号概述与前景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探店号运营策略与规划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内容创作与优化技巧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粉丝互动与社群维护策略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合作推广与资源整合技巧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探店号概述与前景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快手探店号是快手平台上一种特殊的账号类型，专注于分享本地生活服务信息和优惠活动，帮助用户发现和体验周边的优质商家和产品。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探店号具有发布探店视频、分享优惠信息、互动交流等功能，旨在为用户提供更加便捷、有趣的本地生活体验。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探店号定义及功能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随着互联网的发展和消费者需求的升级，本地生活服务市场规模不断扩大，涵盖餐饮、娱乐、旅游等多个领域。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竞争态势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目前，本地生活服务市场竞争激烈，各大平台都在积极布局，通过技术创新和模式升级争夺市场份额。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消费者对本地生活服务的需求日益多样化，更加注重个性化、便捷性和体验感。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本地生活服务市场现状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随着互联网技术的不断进步和消费者行为的改变，本地生活服务市场将继续保持快速增长，探店号作为连接商家和消费者的桥梁，具有广阔的发展前景。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创新机会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探店号在内容创作、互动形式、商业模式等方面存在创新机会，可以通过个性化推荐、社交互动等方式提升用户体验和商业价值。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虽然探店号面临竞争激烈、内容同质化等挑战，但同时也存在巨大的市场潜力和机遇，只要不断创新和优化运营策略，就有可能成为本地生活服务的赚钱利器。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探店号发展前景预测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探店号运营策略与规划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确定运营目标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明确探店号的运营目标，如提升品牌知名度、增加销售额等。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分析目标受众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深入了解目标受众的需求、兴趣和行为习惯，以便精准定位。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地域特色考虑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结合本地特色和市场需求，制定具有针对性的运营策略。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明确目标与受众定位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根据受众喜好，选择适合的内容类型，如短视频、直播等。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内容类型选择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围绕探店、美食、旅行等主题，制定内容创作计划。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内容主题规划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保持内容更新频率，并选择合适的发布时机，以吸引更多关注。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更新频率与时机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制定内容策略及规划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团队人员配置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组建包括内容创作、运营推广、数据分析等角色的专业团队。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建立良好的团队协作和沟通机制，确保运营工作的高效进行。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培训与技能提升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定期为团队成员提供培训，提高团队整体运营能力。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搭建高效运营团队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内容创作与优化技巧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真实性原则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确保探店内容真实可靠，分享真实的消费体验和感受，建立用户信任。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探店内容应涵盖各类餐饮、娱乐、购物等场所，满足不同用户需求。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以轻松幽默的方式呈现探店内容，增加用户观看兴趣。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提供详细的店铺信息、优惠活动等内容，帮助用户做出消费决策。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优质内容创作原则和方法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视频拍摄与编辑技巧分享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视频拍摄技巧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运用稳定器、滑轨等器材保证画面稳定；合理运用光线和色彩，营造氛围；注意场景和角度的变换，增加视觉冲击力。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视频编辑技巧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剪辑节奏明快，突出重点；添加背景音乐、特效等元素，提升视频观赏性；合理运用字幕、贴纸等辅助工具，增加视频信息量。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https://d.book118.com/478015114014006036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2024-09-15T05:36:31.269</cp:lastPrinted>
  <dcterms:created xsi:type="dcterms:W3CDTF">2024-09-14T21:36:31Z</dcterms:created>
  <dcterms:modified xsi:type="dcterms:W3CDTF">2024-09-14T21:36:33Z</dcterms:modified>
</cp:coreProperties>
</file>