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66B57-080D-4A7C-87A4-22DBB292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DEE5B-ECB3-47E9-9AE5-66A47495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1FD88-5804-486A-BC0E-5028117FF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E1059-C6D7-4B75-A0B1-F5D870BF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09C6A-2D35-421A-842F-3B9C46D8D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71DFF-B373-4EFB-9ECB-16FFECB37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44E09-9D52-478D-83F0-799FCA6A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01826-999A-44B0-9B80-4217F6176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AEC55-D9B2-4E6A-AA50-AE1EEE3C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76B44-E41D-42CB-B96E-4CE8FFEC9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981E1-3ADD-49AF-A5BC-EC0B88B5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602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护理病情观察ppt汇报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常见疾病的观察重点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护理病情观察的未来展望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介绍护理病情观察的重要性，提高护理人员对病情观察的意识和能力，为患者提供更优质的护理服务。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随着医疗技术的不断发展，护理工作在医疗服务中的作用越来越重要。病情观察是护理工作的重要组成部分，对于及时发现患者病情变化、预防并发症和促进患者康复具有重要意义。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本汇报将围绕护理病情观察的相关内容展开，包括病情观察的定义、意义、方法、注意事项等方面进行详细介绍。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62" r="285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97" r="289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及时发现病情变化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及时发现病情变化有助于早期治疗，提高治疗效果，减少并发症的发生。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观察患者的生命体征，如体温、脉搏、呼吸、血压等，以及症状的变化，如疼痛、咳嗽、呼吸困难等。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22" b="22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通过观察患者的病情，可以及时发现并处理潜在的并发症，如肺部感染、心脏疾病等。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预防并发症的发生可以有效降低患者的死亡率，提高患者的生存质量。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17" r="16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通过病情观察，护士可以更加全面地了解患者的病情，为患者提供更加精准的护理服务。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提高护理效果有助于提高患者的满意度，建立良好的护患关系，减少医疗纠纷。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病情观察的方法和技巧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871" r="168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观察患者的生命体征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监测患者体温，注意发热或体温过低的情况。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观察脉搏的频率、节律和强弱，了解心脏功能和血液循环情况。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监测呼吸频率、深度和节奏，注意呼吸困难或呼吸衰竭的症状。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定时测量血压，了解患者血液循环和心功能状况。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脉搏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观察患者面色、表情、姿势和体位的变化，了解患者舒适度和疼痛情况。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292" r="9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注意患者食欲、睡眠和排泄情况，评估患者整体状况。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留意患者是否有咳嗽、呼吸困难、疼痛等不适症状，及时发现并处理。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注意患者的症状和体征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详细了解患者既往病史，如心脏病、糖尿病等，以便更好地评估患者状况。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了解患者用药情况，包括处方药、非处方药以及草药等，避免药物相互作用和不良反应。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了解患者的病史和用药情况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与患者及家属建立良好的沟通渠道，了解他们的需求和关注点。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向患者及家属解释病情、治疗方案和护理措施，提高他们的理解和配合度。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关注患者及家属的情绪状态，给予适当的心理支持和安慰。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与患者及家属的沟通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https://d.book118.com/478016021012006044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2024-09-23T21:48:57.785</cp:lastPrinted>
  <dcterms:created xsi:type="dcterms:W3CDTF">2024-09-23T13:48:57Z</dcterms:created>
  <dcterms:modified xsi:type="dcterms:W3CDTF">2024-09-23T13:48:59Z</dcterms:modified>
</cp:coreProperties>
</file>