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9B4D0-48ED-4E19-9769-E65748FE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E65AA-CBAF-4889-9C69-BB6D1F31D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A09F4-3217-4740-8E69-A3F8C5E1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8D519-BCFF-41B7-A02F-FBE49009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BF3EE-CBC8-4DB0-B2B8-EB234BC9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79959-3980-466C-BBBA-79345CD8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3A5FA-5E4E-4307-95C4-AB4AA7EB7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3DCC0-7E42-4F1C-8636-BCBFABEC1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94A7F-0EEF-430C-B307-F17C6D006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5C469-AD1D-411F-85BD-7C533868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E6CCA-C438-4002-86B1-EEE94FBF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7003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下收下送与保洁员的工作制度及相关院感培训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下收下送与保洁员工作制度概述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保洁员工作制度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院感培训制度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安全防护与健康管理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下收下送与保洁员工作制度概述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负责医疗废物的下收下送工作，确保医疗废物安全、及时地运送至指定地点。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具备相关知识和技能，熟悉医疗废物分类和处置流程，持有相关资格证书。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按照医疗废物分类标准，将医疗废物进行分类收集。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收集分类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对收集好的医疗废物进行打包封装，确保无泄漏、无破损。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打包封装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对医疗废物进行标识，注明废物种类、数量等信息。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标识标签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将医疗废物运送至指定地点，与接收方进行交接，确保数量准确、无遗漏。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运送交接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考核下收下送与保洁员的工作质量，包括医疗废物的分类、打包、标识、运送等环节是否符合规范要求。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评估下收下送与保洁员的工作效率，包括完成工作的速度、处理突发情况的能力等。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评价下收下送与保洁员的服务态度，包括工作态度、沟通能力、团队合作意识等方面。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评估下收下送与保洁员的安全意识，包括遵守安全规章制度、防范事故发生等方面的表现。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工作考核与评价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保洁员工作制度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清洁卫生频次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保洁员需根据不同区域和场所，制定合理的清洁卫生频次，确保环境卫生。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保洁员需负责清洁地面、墙面、门窗、桌椅等设施，保持环境整洁。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清洁卫生标准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保洁员需按照规定的清洁卫生标准进行工作，确保环境卫生质量。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保洁员需根据场所和物品的不同，制定合理的消毒灭菌频次，确保物品卫生。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消毒灭菌频次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保洁员需掌握正确的消毒灭菌方法，如使用消毒剂、紫外线等，确保消毒灭菌效果。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保洁员需按照规定的消毒灭菌规范进行工作，确保物品卫生质量。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消毒灭菌规范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保洁员需根据垃圾的不同类型，进行分类处理，避免交叉污染。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保洁员需及时处理垃圾，保持环境整洁，防止垃圾堆积。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保洁员需按照规定的垃圾处理规范进行工作，确保垃圾处理质量。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院感培训制度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https://d.book118.com/478017003050006027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2024-09-05T04:44:43.983</cp:lastPrinted>
  <dcterms:created xsi:type="dcterms:W3CDTF">2024-09-04T20:44:44Z</dcterms:created>
  <dcterms:modified xsi:type="dcterms:W3CDTF">2024-09-04T20:44:45Z</dcterms:modified>
</cp:coreProperties>
</file>