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84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D3B02-F430-4C5E-8630-C3DAB8EBF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2CBB6-C85C-4A89-B5F6-17092E2B1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2AEBE-0B58-4450-BBA4-27B87E792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EA543-FC9E-4BEA-8845-4C470B2DF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B8B653-3995-42E4-A76E-41BB56354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5B5624-17CF-47DC-877F-B3240F41E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30C276-3395-477D-BC85-D0F9D71ED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92E5E-0140-4E0A-824E-3BD1174ED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E152B-23DB-428D-AD7E-FE97AEB9C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DDBA6-1BB3-47DD-AAAA-EA0B40152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19665-55AB-458F-B92B-94CDDD148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075" r:id="rId2"/>
    <p:sldLayoutId id="2147488076" r:id="rId3"/>
    <p:sldLayoutId id="2147488077" r:id="rId4"/>
    <p:sldLayoutId id="2147488078" r:id="rId5"/>
    <p:sldLayoutId id="2147488079" r:id="rId6"/>
    <p:sldLayoutId id="2147488080" r:id="rId7"/>
    <p:sldLayoutId id="2147488081" r:id="rId8"/>
    <p:sldLayoutId id="2147488082" r:id="rId9"/>
    <p:sldLayoutId id="2147488083" r:id="rId10"/>
    <p:sldLayoutId id="214748808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8.xml" /><Relationship Id="rId11" Type="http://schemas.openxmlformats.org/officeDocument/2006/relationships/tags" Target="../tags/tag759.xml" /><Relationship Id="rId12" Type="http://schemas.openxmlformats.org/officeDocument/2006/relationships/tags" Target="../tags/tag760.xml" /><Relationship Id="rId13" Type="http://schemas.openxmlformats.org/officeDocument/2006/relationships/tags" Target="../tags/tag761.xml" /><Relationship Id="rId14" Type="http://schemas.openxmlformats.org/officeDocument/2006/relationships/tags" Target="../tags/tag762.xml" /><Relationship Id="rId15" Type="http://schemas.openxmlformats.org/officeDocument/2006/relationships/tags" Target="../tags/tag763.xml" /><Relationship Id="rId16" Type="http://schemas.openxmlformats.org/officeDocument/2006/relationships/tags" Target="../tags/tag764.xml" /><Relationship Id="rId17" Type="http://schemas.openxmlformats.org/officeDocument/2006/relationships/tags" Target="../tags/tag765.xml" /><Relationship Id="rId18" Type="http://schemas.openxmlformats.org/officeDocument/2006/relationships/tags" Target="../tags/tag766.xml" /><Relationship Id="rId19" Type="http://schemas.openxmlformats.org/officeDocument/2006/relationships/tags" Target="../tags/tag767.xml" /><Relationship Id="rId2" Type="http://schemas.openxmlformats.org/officeDocument/2006/relationships/tags" Target="../tags/tag750.xml" /><Relationship Id="rId3" Type="http://schemas.openxmlformats.org/officeDocument/2006/relationships/tags" Target="../tags/tag751.xml" /><Relationship Id="rId4" Type="http://schemas.openxmlformats.org/officeDocument/2006/relationships/tags" Target="../tags/tag752.xml" /><Relationship Id="rId5" Type="http://schemas.openxmlformats.org/officeDocument/2006/relationships/tags" Target="../tags/tag753.xml" /><Relationship Id="rId6" Type="http://schemas.openxmlformats.org/officeDocument/2006/relationships/tags" Target="../tags/tag754.xml" /><Relationship Id="rId7" Type="http://schemas.openxmlformats.org/officeDocument/2006/relationships/tags" Target="../tags/tag755.xml" /><Relationship Id="rId8" Type="http://schemas.openxmlformats.org/officeDocument/2006/relationships/tags" Target="../tags/tag756.xml" /><Relationship Id="rId9" Type="http://schemas.openxmlformats.org/officeDocument/2006/relationships/tags" Target="../tags/tag7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6.xml" /><Relationship Id="rId11" Type="http://schemas.openxmlformats.org/officeDocument/2006/relationships/tags" Target="../tags/tag777.xml" /><Relationship Id="rId12" Type="http://schemas.openxmlformats.org/officeDocument/2006/relationships/tags" Target="../tags/tag778.xml" /><Relationship Id="rId13" Type="http://schemas.openxmlformats.org/officeDocument/2006/relationships/tags" Target="../tags/tag779.xml" /><Relationship Id="rId14" Type="http://schemas.openxmlformats.org/officeDocument/2006/relationships/tags" Target="../tags/tag780.xml" /><Relationship Id="rId15" Type="http://schemas.openxmlformats.org/officeDocument/2006/relationships/tags" Target="../tags/tag781.xml" /><Relationship Id="rId16" Type="http://schemas.openxmlformats.org/officeDocument/2006/relationships/tags" Target="../tags/tag782.xml" /><Relationship Id="rId17" Type="http://schemas.openxmlformats.org/officeDocument/2006/relationships/tags" Target="../tags/tag783.xml" /><Relationship Id="rId18" Type="http://schemas.openxmlformats.org/officeDocument/2006/relationships/tags" Target="../tags/tag784.xml" /><Relationship Id="rId19" Type="http://schemas.openxmlformats.org/officeDocument/2006/relationships/tags" Target="../tags/tag785.xml" /><Relationship Id="rId2" Type="http://schemas.openxmlformats.org/officeDocument/2006/relationships/tags" Target="../tags/tag768.xml" /><Relationship Id="rId20" Type="http://schemas.openxmlformats.org/officeDocument/2006/relationships/tags" Target="../tags/tag786.xml" /><Relationship Id="rId21" Type="http://schemas.openxmlformats.org/officeDocument/2006/relationships/tags" Target="../tags/tag787.xml" /><Relationship Id="rId22" Type="http://schemas.openxmlformats.org/officeDocument/2006/relationships/tags" Target="../tags/tag788.xml" /><Relationship Id="rId23" Type="http://schemas.openxmlformats.org/officeDocument/2006/relationships/tags" Target="../tags/tag789.xml" /><Relationship Id="rId24" Type="http://schemas.openxmlformats.org/officeDocument/2006/relationships/tags" Target="../tags/tag790.xml" /><Relationship Id="rId25" Type="http://schemas.openxmlformats.org/officeDocument/2006/relationships/tags" Target="../tags/tag791.xml" /><Relationship Id="rId26" Type="http://schemas.openxmlformats.org/officeDocument/2006/relationships/tags" Target="../tags/tag792.xml" /><Relationship Id="rId27" Type="http://schemas.openxmlformats.org/officeDocument/2006/relationships/tags" Target="../tags/tag793.xml" /><Relationship Id="rId28" Type="http://schemas.openxmlformats.org/officeDocument/2006/relationships/tags" Target="../tags/tag794.xml" /><Relationship Id="rId29" Type="http://schemas.openxmlformats.org/officeDocument/2006/relationships/tags" Target="../tags/tag795.xml" /><Relationship Id="rId3" Type="http://schemas.openxmlformats.org/officeDocument/2006/relationships/tags" Target="../tags/tag769.xml" /><Relationship Id="rId30" Type="http://schemas.openxmlformats.org/officeDocument/2006/relationships/tags" Target="../tags/tag796.xml" /><Relationship Id="rId4" Type="http://schemas.openxmlformats.org/officeDocument/2006/relationships/tags" Target="../tags/tag770.xml" /><Relationship Id="rId5" Type="http://schemas.openxmlformats.org/officeDocument/2006/relationships/tags" Target="../tags/tag771.xml" /><Relationship Id="rId6" Type="http://schemas.openxmlformats.org/officeDocument/2006/relationships/tags" Target="../tags/tag772.xml" /><Relationship Id="rId7" Type="http://schemas.openxmlformats.org/officeDocument/2006/relationships/tags" Target="../tags/tag773.xml" /><Relationship Id="rId8" Type="http://schemas.openxmlformats.org/officeDocument/2006/relationships/tags" Target="../tags/tag774.xml" /><Relationship Id="rId9" Type="http://schemas.openxmlformats.org/officeDocument/2006/relationships/tags" Target="../tags/tag7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7.xml" /><Relationship Id="rId3" Type="http://schemas.openxmlformats.org/officeDocument/2006/relationships/tags" Target="../tags/tag798.xml" /><Relationship Id="rId4" Type="http://schemas.openxmlformats.org/officeDocument/2006/relationships/tags" Target="../tags/tag7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8.xml" /><Relationship Id="rId11" Type="http://schemas.openxmlformats.org/officeDocument/2006/relationships/tags" Target="../tags/tag809.xml" /><Relationship Id="rId12" Type="http://schemas.openxmlformats.org/officeDocument/2006/relationships/tags" Target="../tags/tag810.xml" /><Relationship Id="rId13" Type="http://schemas.openxmlformats.org/officeDocument/2006/relationships/tags" Target="../tags/tag811.xml" /><Relationship Id="rId2" Type="http://schemas.openxmlformats.org/officeDocument/2006/relationships/tags" Target="../tags/tag800.xml" /><Relationship Id="rId3" Type="http://schemas.openxmlformats.org/officeDocument/2006/relationships/tags" Target="../tags/tag801.xml" /><Relationship Id="rId4" Type="http://schemas.openxmlformats.org/officeDocument/2006/relationships/tags" Target="../tags/tag802.xml" /><Relationship Id="rId5" Type="http://schemas.openxmlformats.org/officeDocument/2006/relationships/tags" Target="../tags/tag803.xml" /><Relationship Id="rId6" Type="http://schemas.openxmlformats.org/officeDocument/2006/relationships/tags" Target="../tags/tag804.xml" /><Relationship Id="rId7" Type="http://schemas.openxmlformats.org/officeDocument/2006/relationships/tags" Target="../tags/tag805.xml" /><Relationship Id="rId8" Type="http://schemas.openxmlformats.org/officeDocument/2006/relationships/tags" Target="../tags/tag806.xml" /><Relationship Id="rId9" Type="http://schemas.openxmlformats.org/officeDocument/2006/relationships/tags" Target="../tags/tag8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0.xml" /><Relationship Id="rId11" Type="http://schemas.openxmlformats.org/officeDocument/2006/relationships/tags" Target="../tags/tag821.xml" /><Relationship Id="rId12" Type="http://schemas.openxmlformats.org/officeDocument/2006/relationships/tags" Target="../tags/tag822.xml" /><Relationship Id="rId13" Type="http://schemas.openxmlformats.org/officeDocument/2006/relationships/tags" Target="../tags/tag823.xml" /><Relationship Id="rId14" Type="http://schemas.openxmlformats.org/officeDocument/2006/relationships/tags" Target="../tags/tag824.xml" /><Relationship Id="rId15" Type="http://schemas.openxmlformats.org/officeDocument/2006/relationships/tags" Target="../tags/tag825.xml" /><Relationship Id="rId16" Type="http://schemas.openxmlformats.org/officeDocument/2006/relationships/tags" Target="../tags/tag826.xml" /><Relationship Id="rId17" Type="http://schemas.openxmlformats.org/officeDocument/2006/relationships/tags" Target="../tags/tag827.xml" /><Relationship Id="rId18" Type="http://schemas.openxmlformats.org/officeDocument/2006/relationships/tags" Target="../tags/tag828.xml" /><Relationship Id="rId19" Type="http://schemas.openxmlformats.org/officeDocument/2006/relationships/tags" Target="../tags/tag829.xml" /><Relationship Id="rId2" Type="http://schemas.openxmlformats.org/officeDocument/2006/relationships/tags" Target="../tags/tag812.xml" /><Relationship Id="rId3" Type="http://schemas.openxmlformats.org/officeDocument/2006/relationships/tags" Target="../tags/tag813.xml" /><Relationship Id="rId4" Type="http://schemas.openxmlformats.org/officeDocument/2006/relationships/tags" Target="../tags/tag814.xml" /><Relationship Id="rId5" Type="http://schemas.openxmlformats.org/officeDocument/2006/relationships/tags" Target="../tags/tag815.xml" /><Relationship Id="rId6" Type="http://schemas.openxmlformats.org/officeDocument/2006/relationships/tags" Target="../tags/tag816.xml" /><Relationship Id="rId7" Type="http://schemas.openxmlformats.org/officeDocument/2006/relationships/tags" Target="../tags/tag817.xml" /><Relationship Id="rId8" Type="http://schemas.openxmlformats.org/officeDocument/2006/relationships/tags" Target="../tags/tag818.xml" /><Relationship Id="rId9" Type="http://schemas.openxmlformats.org/officeDocument/2006/relationships/tags" Target="../tags/tag8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8.xml" /><Relationship Id="rId11" Type="http://schemas.openxmlformats.org/officeDocument/2006/relationships/tags" Target="../tags/tag839.xml" /><Relationship Id="rId12" Type="http://schemas.openxmlformats.org/officeDocument/2006/relationships/tags" Target="../tags/tag840.xml" /><Relationship Id="rId13" Type="http://schemas.openxmlformats.org/officeDocument/2006/relationships/tags" Target="../tags/tag841.xml" /><Relationship Id="rId2" Type="http://schemas.openxmlformats.org/officeDocument/2006/relationships/tags" Target="../tags/tag830.xml" /><Relationship Id="rId3" Type="http://schemas.openxmlformats.org/officeDocument/2006/relationships/tags" Target="../tags/tag831.xml" /><Relationship Id="rId4" Type="http://schemas.openxmlformats.org/officeDocument/2006/relationships/tags" Target="../tags/tag832.xml" /><Relationship Id="rId5" Type="http://schemas.openxmlformats.org/officeDocument/2006/relationships/tags" Target="../tags/tag833.xml" /><Relationship Id="rId6" Type="http://schemas.openxmlformats.org/officeDocument/2006/relationships/tags" Target="../tags/tag834.xml" /><Relationship Id="rId7" Type="http://schemas.openxmlformats.org/officeDocument/2006/relationships/tags" Target="../tags/tag835.xml" /><Relationship Id="rId8" Type="http://schemas.openxmlformats.org/officeDocument/2006/relationships/tags" Target="../tags/tag836.xml" /><Relationship Id="rId9" Type="http://schemas.openxmlformats.org/officeDocument/2006/relationships/tags" Target="../tags/tag8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2.xml" /><Relationship Id="rId3" Type="http://schemas.openxmlformats.org/officeDocument/2006/relationships/tags" Target="../tags/tag843.xml" /><Relationship Id="rId4" Type="http://schemas.openxmlformats.org/officeDocument/2006/relationships/tags" Target="../tags/tag8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17060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足背皮瓣教学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足背皮瓣基础知识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足背皮瓣手术方法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足背皮瓣临床应用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足背皮瓣并发症及防治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足背皮瓣教学建议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足背皮瓣基础知识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足背皮瓣定义</a:t>
            </a:r>
            <a:endParaRPr lang="zh-CN" altLang="en-US"/>
          </a:p>
        </p:txBody>
      </p:sp>
      <p:sp>
        <p:nvSpPr>
          <p:cNvPr id="105147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7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7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7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足背皮瓣的优点是可以提供足够的皮肤和皮下组织，修复足部缺损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8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8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8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足背皮瓣是一种用于修复足部缺损的手术方法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皮瓣是指从身体其他部位切取一块皮肤和皮下组织，移植到足部缺损部位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0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0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足背皮瓣的缺点是手术时间长，术后恢复时间长，需要多次手术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足背皮瓣类型</a:t>
            </a:r>
            <a:endParaRPr lang="zh-CN" altLang="en-US"/>
          </a:p>
        </p:txBody>
      </p:sp>
      <p:sp>
        <p:nvSpPr>
          <p:cNvPr id="1051790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792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794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游离皮瓣：从供区获取，与受区分离，再移植到受区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6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798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800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带蒂皮瓣：从供区获取，与受区相连，再移植到受区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2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804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806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岛状皮瓣：从供区获取，与受区相连，再移植到受区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8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810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812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旋转皮瓣：从供区获取，与受区相连，再旋转到受区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14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816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818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推进皮瓣：从供区获取，与受区相连，再推进到受区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20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822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824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皮瓣移植：将皮瓣移植到受区，用于修复皮肤缺损或畸形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1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足背皮瓣适应症与禁忌症</a:t>
            </a:r>
            <a:endParaRPr lang="zh-CN" altLang="en-US"/>
          </a:p>
        </p:txBody>
      </p:sp>
      <p:sp>
        <p:nvSpPr>
          <p:cNvPr id="105211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11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11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11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12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2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12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12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2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3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13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13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3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3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4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4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4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4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4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适应症：适用于足部软组织缺损、足部畸形、足部烧伤等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5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禁忌症：足部神经损伤、足部肌肉损伤等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5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适应症：适用于足部皮肤缺损、足部皮肤溃疡等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5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禁忌症：足部感染、足部肿瘤、足部血管疾病等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4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足背皮瓣手术方法</a:t>
            </a:r>
            <a:endParaRPr lang="zh-CN" altLang="en-US"/>
          </a:p>
        </p:txBody>
      </p:sp>
      <p:sp>
        <p:nvSpPr>
          <p:cNvPr id="105244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90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手术准备</a:t>
            </a:r>
            <a:endParaRPr lang="zh-CN" altLang="en-US"/>
          </a:p>
        </p:txBody>
      </p:sp>
      <p:sp>
        <p:nvSpPr>
          <p:cNvPr id="10529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术前检查：包括血常规、尿常规、心电图等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麻醉方式：局部麻醉或全身麻醉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手术器械：手术刀、止血钳、缝合线等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手术环境：无菌手术室，温度适宜，光线充足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2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手术过程</a:t>
            </a:r>
            <a:endParaRPr lang="zh-CN" altLang="en-US"/>
          </a:p>
        </p:txBody>
      </p:sp>
      <p:sp>
        <p:nvSpPr>
          <p:cNvPr id="1053212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手术准备：消毒、麻醉、准备手术器械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14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16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1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切口设计：根据足背皮瓣的大小和形状设计切口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2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22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24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皮瓣分离：将皮瓣与周围组织分离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26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28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30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皮瓣转移：将皮瓣转移到需要修复的部位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32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3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36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缝合固定：将皮瓣与周围组织缝合固定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38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40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42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术后护理：观察皮瓣血运情况，预防感染，促进伤口愈合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44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46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5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术后处理</a:t>
            </a:r>
            <a:endParaRPr lang="zh-CN" altLang="en-US"/>
          </a:p>
        </p:txBody>
      </p:sp>
      <p:sp>
        <p:nvSpPr>
          <p:cNvPr id="105353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3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3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保持伤口清洁，避免感染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54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4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4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定期换药，观察伤口愈合情况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54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4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5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适当活动，促进血液循环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55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5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5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避免剧烈运动，防止伤口撕裂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足背皮瓣临床应用</a:t>
            </a:r>
            <a:endParaRPr lang="zh-CN" altLang="en-US"/>
          </a:p>
        </p:txBody>
      </p:sp>
      <p:sp>
        <p:nvSpPr>
          <p:cNvPr id="10538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https://d.book118.com/478017060021006023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9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4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足背皮瓣教学</vt:lpstr>
      <vt:lpstr>目录</vt:lpstr>
      <vt:lpstr>单击添加章节标题</vt:lpstr>
      <vt:lpstr>足背皮瓣基础知识</vt:lpstr>
      <vt:lpstr>足背皮瓣定义</vt:lpstr>
      <vt:lpstr>足背皮瓣类型</vt:lpstr>
      <vt:lpstr>足背皮瓣适应症与禁忌症</vt:lpstr>
      <vt:lpstr>足背皮瓣手术方法</vt:lpstr>
      <vt:lpstr>手术准备</vt:lpstr>
      <vt:lpstr>手术过程</vt:lpstr>
      <vt:lpstr>术后处理</vt:lpstr>
      <vt:lpstr>足背皮瓣临床应用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2024-08-29T13:27:52.498</cp:lastPrinted>
  <dcterms:created xsi:type="dcterms:W3CDTF">2024-08-29T05:27:52Z</dcterms:created>
  <dcterms:modified xsi:type="dcterms:W3CDTF">2024-08-29T05:27:55Z</dcterms:modified>
</cp:coreProperties>
</file>