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D28BA-A717-418D-9D20-C03FC43B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46372-400B-41CB-8854-F209436E1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9D10C-999F-44B2-A033-23E4924D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88B44-ADD3-47BF-B619-042C598D4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BC4CB3-8876-4112-84F1-6CB497EE8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11B18-5ED0-4A00-963B-4C2BB643C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3D9C3-F464-4C91-B24E-9CBFAB35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0C487-49F9-41A8-9B15-EC72F4C4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03AC8-7D0E-4468-A96C-171D3B17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4C328-F589-474C-B4C1-608F3B43E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80B7E-EC2E-4112-BE7C-3B987FBD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0103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铁路营运线施工安全知识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施工安全基本概念与重要性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施工现场安全管理与责任制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作业人员安全培训与操作技能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机械设备使用与维护保养规范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电气线路及用电设备安全防护措施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危险源辨识与风险控制方法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事故报告、调查与处理流程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施工安全基本概念与重要性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52" b="1615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施工安全的意义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保障铁路营运线施工顺利进行，提高工程质量，减少事故损失，维护社会稳定和经济发展。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施工安全是指在铁路营运线施工过程中，采取必要的安全措施和管理手段，确保施工人员、设备和公众的生命财产安全，防止事故发生。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52" b="285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铁路营运线施工特点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涉及专业多、技术复杂、作业环境恶劣、施工周期长等。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铁路营运线施工风险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人员伤害、设备损坏、工程质量问题、延误工期等。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铁路营运线施工特点与风险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22" b="1542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《安全生产法》、《铁路法》、《建设工程安全生产管理条例》等。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《铁路工程施工安全技术规程》、《铁路营业线施工安全管理办法》等。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施工企业应建立完善的安全生产管理制度，明确各级管理人员和施工人员的安全职责，确保施工安全。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保障施工安全的法律法规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施工现场安全管理与责任制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07" b="430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建立健全铁路营运线施工安全管理制度体系，包括安全生产责任制、安全操作规程、安全检查制度等。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定期开展安全教育培训，提高施工人员安全意识和操作技能，确保施工现场安全。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制定并落实安全防护措施，如穿戴安全防护用品、设置安全警示标志、采取临时防护措施等。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施工现场安全管理制度建立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对铁路营运线施工安全负全面责任，负责组织制定安全管理制度和应急预案，监督施工现场安全。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项目负责人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负责施工现场的日常安全管理工作，组织安全检查、隐患排查和整改落实，协助项目负责人做好安全工作。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遵守安全管理制度和操作规程，正确使用安全防护用品，积极参与安全培训和应急演练，确保自身和他人的安全。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各级管理人员职责划分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隐患排查与整改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对发现的安全隐患进行及时排查和整改，落实整改措施、责任人和整改期限，确保隐患得到彻底消除。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加强对安全检查和隐患排查整改工作的监督和考核，确保各项安全措施得到有效执行和落实。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建立定期安全检查制度，对施工现场进行全面、细致的安全检查，及时发现和消除安全隐患。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作业人员安全培训与操作技能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包括铁路安全规章制度、作业安全操作规程、安全防护措施、应急处理等方面。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采用理论授课、案例分析、现场模拟演练等多种形式，确保作业人员全面掌握安全知识。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在作业人员上岗前，必须完成规定的安全培训，并取得合格证书。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作业人员岗前安全培训要求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针对铁路营运线施工涉及的特殊工种，如电工、焊工、架子工等，制定相应的操作技能考核标准。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采用理论考试和实际操作考核相结合的方式，对作业人员的操作技能进行评估。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考核形式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作业人员必须达到规定的操作技能水平，方可上岗作业。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特殊工种操作技能考核标准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定期开展安全教育活动，包括安全知识讲座、事故案例分析等，提高作业人员的安全意识。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通过宣传栏、标语、安全手册等多种形式，宣传铁路营运线施工安全知识，营造浓厚的安全氛围。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安全奖惩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建立安全奖惩制度，对安全生产表现突出的作业人员进行表彰和奖励，对违反安全规定的行为进行惩罚和纠正。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提高作业人员安全意识方法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机械设备使用与维护保养规范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https://d.book118.com/478020103015006036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2024-09-15T05:49:15.193</cp:lastPrinted>
  <dcterms:created xsi:type="dcterms:W3CDTF">2024-09-14T21:49:15Z</dcterms:created>
  <dcterms:modified xsi:type="dcterms:W3CDTF">2024-09-14T21:49:17Z</dcterms:modified>
</cp:coreProperties>
</file>