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38986-42E9-49DB-B540-9D81A92B0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F0946-B9C1-485B-847A-638303823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5502A-206A-4613-95CF-75F22CFB3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28B82-52FD-4029-BD9C-AACA447B4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20BFC7-E9E9-4763-B194-853E19C5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BD3CF-82F1-4D09-801E-FAE0E44D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D73C2-8926-4216-8302-B01F9F1D7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7E90F-C5D7-4CA5-8942-3BAD242C0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6BD72-5B58-44E0-ABBD-1BD636C08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822BB-36EB-4EE4-9646-5A68D354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449D7-B187-4B7F-B13F-7BEB62B15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0142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打造学习型企业：在线学习引领人员培训的全新模式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在线学习在人员培训中的优势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打造在线学习平台的关键要素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在线学习在人员培训中的实践应用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传统培训模式难以满足需求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传统的线下培训模式受时间、空间等限制，难以满足企业日益增长的培训需求，且效果难以衡量。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在线学习引领培训新趋势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在线学习以其灵活性、便捷性和高效性逐渐受到企业的青睐，成为人员培训的新趋势。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数字化时代推动企业变革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随着互联网和数字化技术的飞速发展，企业面临的市场环境和竞争态势不断变化，要求企业必须具备快速适应和创新能力。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学习型企业的定义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学习型企业是指通过持续学习、知识共享和创新，不断提升员工素质和企业核心竞争力，实现可持续发展的企业。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学习型企业注重培养员工的自主学习意识和团队协作能力，通过个人和团队的不断学习，推动企业整体进步。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学习型企业鼓励员工之间进行知识共享和交流，激发创新思维，推动企业不断创新发展。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学习型企业坚持以人为本的管理理念，关注员工成长和发展，通过提供良好的学习环境和激励机制，激发员工的潜能和创造力。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学习型企业始终追求持续发展和变革，不断适应市场变化和技术创新，保持企业的竞争优势和生命力。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强调个人与团队的学习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以人为本的管理理念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追求持续发展与变革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倡导知识共享与创新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学习型企业的概念与特点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在线学习在人员培训中的优势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员工可以根据自身的时间安排选择学习，不受固定培训时间的限制。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学习时间自由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只要有互联网连接，员工可以在任何地点进行学习，无需集中到特定场所。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学习地点无限制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481" b="24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员工可以根据自身的学习能力和进度进行学习，实现个性化学习路径。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学习进度自主掌控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灵活性与便捷性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在线学习平台可以提供多样化的课程内容，涵盖各个领域和专业技能。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丰富的课程内容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多种学习形式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83" r="2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除了传统的视频和文档教程，还可以提供互动式模拟、案例分析、在线讨论等多样化的学习形式。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通过数据分析和人工智能技术，可以为员工提供个性化的学习推荐，满足其不同的学习需求。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多样化与个性化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员工可以在学习过程中与其他学员或导师进行实时在线交流，分享经验和心得。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实时在线交流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通过在线测试，员工可以及时了解自己的学习成果，并获得针对性的反馈和建议。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在线测试和反馈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在线学习平台可以建立学习社区，鼓励员工之间互相交流、分享和合作，形成良好的学习氛围。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学习社区互动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互动性与参与性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打造在线学习平台的关键要素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2" b="19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优质的学习资源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多元化的内容形式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提供文本、图片、音频、视频等多种形式的学习资源，以满足不同学习者的需求。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专业化的知识体系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确保学习资源的专业性和权威性，提供系统化的知识体系和课程结构。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实时更新的内容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保持学习资源的时效性，定期更新和补充新的学习内容，以适应不断变化的市场需求和技术发展。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高效的数据处理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提供快速、准确的数据处理能力，包括学习数据的收集、整理、分析和呈现。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稳定的平台架构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确保在线学习平台的稳定性和可靠性，支持大量用户同时在线学习。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个性化的学习体验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利用人工智能、大数据等技术，为学习者提供个性化的学习推荐和辅导服务。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083" r="210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292" r="15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强大的技术支持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记录学习者的学习进度、成绩、反馈等信息，为管理者提供全面的学习跟踪和评估数据。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全面的学习跟踪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支持学习者自定义学习计划，包括学习目标、时间安排、课程选择等，以满足个性化需求。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灵活的学习计划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通过设立奖励机制、证书颁发等方式，激发学习者的学习动力和兴趣。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有效的学习激励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完善的学习管理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https://d.book118.com/478020142007006036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2024-09-15T03:41:44.965</cp:lastPrinted>
  <dcterms:created xsi:type="dcterms:W3CDTF">2024-09-14T19:41:44Z</dcterms:created>
  <dcterms:modified xsi:type="dcterms:W3CDTF">2024-09-14T19:41:47Z</dcterms:modified>
</cp:coreProperties>
</file>