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38C38-AC8C-431A-94FC-DCCAD2304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1CAAF-9833-478D-895A-2443B0D83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8E570-7657-4D92-9B18-AF45B384C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6E31F2-6591-47ED-9635-FD82811CB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EBBD53-5EB2-4C37-B247-0335B946B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B22519-52E2-4114-A3C8-0FEA02099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7EEDEB-2FD9-4B6C-B07B-D8781D5D0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2879A-C184-44FD-9046-52D917715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8FE1B0-D863-46CB-9090-427FFAF7B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A1FD0-0FF2-41AA-9114-40E0B2B29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17D35-3EEE-44C7-8162-488BACFAC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2105001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新版高血压课件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高血压的病理生理机制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高血压的诊断与评估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高血压的治疗与管理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高血压的预防与控制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提高公众对高血压的认识和预防意识。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提供专业、科学的高血压知识，帮助医生、护士等医疗工作者更好地为患者提供服务。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针对高血压的最新研究进展和治疗方法进行介绍，提高医疗工作者的诊疗水平。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高血压的定义与重要性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高血压是心血管疾病的主要危险因素之一，可导致心脏病、脑卒中、肾功能不全等疾病。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7" name="TextBox 97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高血压的发病率逐年上升，且发病年龄呈现年轻化趋势，对人类健康构成严重威胁。</a:t>
              </a:r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9" name="TextBox 99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高血压是一种常见的慢性疾病，指血压持续高于正常范围。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高血压的病理生理机制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血压的形成与调节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血压是血液在血管内流动时对血管壁产生的侧压力。心脏收缩时，动脉血压上升至最高值，称为收缩压；心脏舒张时，动脉血压下降至最低值，称为舒张压。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血压的形成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的调节机制包括神经调节和体液调节。神经调节主要通过交感神经和副交感神经对心脏和血管产生影响；体液调节主要通过肾素-血管紧张素-醛固酮系统和激肽释放酶-激肽系统等激素和肽类物质对心血管系统进行调节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血压的调节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37" r="15337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高血压的病理生理变化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21128" r="21128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血管重构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高血压状态下，血管壁的结构发生改变，内皮细胞受损，中膜平滑肌细胞增生、肥大，导致血管壁增厚、管腔狭窄。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自主神经功能失调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高血压患者常伴有自主神经功能失调，表现为心率变异性和血压变异性的异常，增加心血管事件的风险。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心脏重构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高血压会导致心脏负担加重，心肌肥厚、心腔扩大等心脏重构现象，进而影响心脏的收缩和舒张功能。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靶器官损伤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长期高血压会对心、脑、肾等靶器官造成损伤，引发冠心病、脑卒中、肾功能不全等疾病。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高血压的诊断与评估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测量血压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进行多次测量，取平均值以确定血压水平。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在未使用抗高血压药物的情况下，收缩压≥140mmHg和/或舒张压≥90mmHg，可诊断为高血压。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询问病史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了解患者是否有高血压家族史、心血管疾病史等。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如尿常规、肾功能等，以评估高血压对器官功能的影响。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检查心脏、肾脏、眼底等是否存在高血压并发症。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624" b="46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评估指标与方法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评估指标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包括血压水平、心血管疾病风险评估、靶器官损害程度等。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心血管疾病风险评估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采用危险因素评估方法，如Framingham风险评分等。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靶器官损害程度评估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通过相关检查，如心电图、超声心动图、眼底检查等，了解心脏、肾脏、眼底等靶器官的损害程度。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https://d.book118.com/478021050010006031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2024-09-07T18:32:53.404</cp:lastPrinted>
  <dcterms:created xsi:type="dcterms:W3CDTF">2024-09-07T10:32:53Z</dcterms:created>
  <dcterms:modified xsi:type="dcterms:W3CDTF">2024-09-07T10:32:55Z</dcterms:modified>
</cp:coreProperties>
</file>