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CE570-F9A5-4C84-9594-862461FBB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3144E-A704-4DE0-ADF6-B17A7AFEC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45710-2DBC-4B39-967E-3A8E1A726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75E90-2561-4F74-A6D7-E0A7D6298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A34EB0-FA89-4EC1-A112-F0D91C854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103430-6F75-49C8-A0B9-C0BFC59AB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FD4207-9CB7-4D9A-B898-40A35CD51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C21250-C583-44F3-9D3F-5C340F1F0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23BEE-B5B1-4DDB-BE1E-F825AC197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E0740-5641-4602-ADE9-6096E2E4A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24F14-F2A5-468F-AFEB-AB7E4D93A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22050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仓库异常处理和费用限制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仓库异常概述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异常处理流程与策略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费用限制原则与方法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实际操作中遇到的问题与挑战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解决方案与建议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仓库异常概述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仓库异常是指在仓库运营过程中出现的非正常、不符合标准或预期的情况，包括但不限于货物损坏、丢失、错发、延误等问题。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异常的性质和影响程度，可分为轻微异常、一般异常和严重异常。轻微异常通常指对运营影响较小的问题，如货物轻微损坏；一般异常指对运营有一定影响，但可通过常规手段解决的问题，如货物错发；严重异常则指对运营造成严重影响或损失，需要采取紧急措施处理的问题，如货物大量丢失或火灾等事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460" r="1946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包括员工操作失误、管理不善、盗窃等行为，可能导致货物损坏、丢失或错发等问题。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仓库设备如叉车、货架、传送带等出现故障，可能影响货物的存储、搬运和运输，导致延误或损坏等问题。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如洪水、地震、火灾等不可抗力因素，可能对仓库及其货物造成严重损失。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如交通拥堵、政策变化、供应商问题等，也可能对仓库运营造成一定影响，导致异常情况的发生。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异常发生原因分析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仓库异常可能导致客户收货延误、货物损坏或丢失等问题，影响客户满意度和信任度。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异常处理不当可能损害公司声誉和形象，同时增加运营成本、降低运营效率，甚至可能面临法律责任和经济损失。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仓库作为供应链的重要环节，其异常情况可能对上下游企业造成连锁反应，影响整个供应链的稳定性和效率。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7413" r="27413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对客户的影响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对公司的影响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对供应链的影响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影响及后果评估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异常处理流程与策略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10" r="307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656" r="266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仓库员工在操作过程中发现任何异常情况，如货物损坏、数量不符等，应立即停止操作并报告给上级管理人员。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员工发现异常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通过仓库管理系统对货物进出、库存等数据进行实时监控，发现数据异常时自动触发警报并通知相关人员。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系统监控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发现并报告异常情况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管理人员组织专业人员对异常情况进行详细调查，分析原因，确定责任方和解决方案。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根据分析结果，制定相应的解决方案，如货物损坏可进行索赔或协商降价处理，数量不符可进行盘点和补充等。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分析原因并制定解决方案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制定解决方案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实施解决方案并跟踪效果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按照制定的解决方案，组织相关人员进行实施，如联系供应商、安排盘点等。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效果跟踪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对实施后的效果进行跟踪和评估，确保问题得到有效解决。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97" r="2199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对异常处理过程中的经验教训进行总结，为后续工作提供参考。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针对异常处理过程中暴露出的问题，对仓库管理流程进行相应改进和优化，提高仓库管理水平和效率。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总结经验教训并改进流程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费用限制原则与方法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设定明确的费用预算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根据历史数据、业务需求和市场情况，为仓库运营设定合理的费用预算。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制定详细的核算标准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明确各项费用的核算方法和标准，包括人工、设备、物料、能源等方面的支出。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24" r="237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明确费用预算及核算标准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分析费用支出结构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通过对费用支出进行深入分析，识别出潜在的成本节约机会。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评估成本效益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对识别出的成本节约机会进行评估，确保其具有可行性和经济效益。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识别潜在成本节约机会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制定费用控制计划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根据识别的成本节约机会，制定相应的费用控制计划和措施。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严格执行费用控制策略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确保各项费用控制措施得以有效执行，并对执行情况进行监督和检查。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制定费用控制策略并执行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通过建立有效的监控机制，实时掌握仓库运营过程中的各项费用支出情况。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及时调整费用控制策略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根据费用支出情况和业务需求变化，及时调整费用控制策略，确保其有效性和适应性。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实时监控费用支出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监控费用支出并调整策略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实际操作中遇到的问题与挑战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https://d.book118.com/478022050015006032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2024-09-09T08:47:22.331</cp:lastPrinted>
  <dcterms:created xsi:type="dcterms:W3CDTF">2024-09-09T00:47:22Z</dcterms:created>
  <dcterms:modified xsi:type="dcterms:W3CDTF">2024-09-09T00:47:24Z</dcterms:modified>
</cp:coreProperties>
</file>